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501" r:id="rId3"/>
    <p:sldId id="459" r:id="rId4"/>
    <p:sldId id="458" r:id="rId5"/>
    <p:sldId id="482" r:id="rId6"/>
    <p:sldId id="503" r:id="rId7"/>
    <p:sldId id="490" r:id="rId8"/>
    <p:sldId id="505" r:id="rId9"/>
    <p:sldId id="466" r:id="rId10"/>
    <p:sldId id="496" r:id="rId11"/>
    <p:sldId id="468" r:id="rId12"/>
    <p:sldId id="470" r:id="rId13"/>
    <p:sldId id="506" r:id="rId14"/>
    <p:sldId id="510" r:id="rId15"/>
    <p:sldId id="477" r:id="rId16"/>
    <p:sldId id="460" r:id="rId17"/>
    <p:sldId id="478" r:id="rId18"/>
    <p:sldId id="493" r:id="rId19"/>
    <p:sldId id="497" r:id="rId20"/>
    <p:sldId id="471" r:id="rId21"/>
    <p:sldId id="481" r:id="rId22"/>
    <p:sldId id="489" r:id="rId23"/>
  </p:sldIdLst>
  <p:sldSz cx="9144000" cy="6858000" type="screen4x3"/>
  <p:notesSz cx="6881813" cy="92964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Trebuchet MS" pitchFamily="34" charset="0"/>
      <p:regular r:id="rId30"/>
      <p:bold r:id="rId31"/>
      <p:italic r:id="rId32"/>
      <p:boldItalic r:id="rId33"/>
    </p:embeddedFont>
    <p:embeddedFont>
      <p:font typeface="맑은 고딕" pitchFamily="50" charset="-127"/>
      <p:regular r:id="rId34"/>
      <p:bold r:id="rId35"/>
    </p:embeddedFont>
    <p:embeddedFont>
      <p:font typeface="HY그래픽M" charset="-127"/>
      <p:regular r:id="rId36"/>
    </p:embeddedFont>
    <p:embeddedFont>
      <p:font typeface="Cambria" pitchFamily="18" charset="0"/>
      <p:regular r:id="rId37"/>
      <p:bold r:id="rId38"/>
      <p:italic r:id="rId39"/>
      <p:boldItalic r:id="rId40"/>
    </p:embeddedFont>
  </p:embeddedFontLst>
  <p:defaultTextStyle>
    <a:defPPr>
      <a:defRPr lang="ko-KR"/>
    </a:defPPr>
    <a:lvl1pPr algn="l" rtl="0" fontAlgn="base" latinLnBrk="1">
      <a:lnSpc>
        <a:spcPct val="80000"/>
      </a:lnSpc>
      <a:spcBef>
        <a:spcPct val="20000"/>
      </a:spcBef>
      <a:spcAft>
        <a:spcPct val="0"/>
      </a:spcAft>
      <a:defRPr kumimoji="1" kern="1200">
        <a:solidFill>
          <a:schemeClr val="tx1"/>
        </a:solidFill>
        <a:latin typeface="Trebuchet MS" pitchFamily="-112" charset="0"/>
        <a:ea typeface="굴림" pitchFamily="-112" charset="-127"/>
        <a:cs typeface="굴림" pitchFamily="-112" charset="-127"/>
      </a:defRPr>
    </a:lvl1pPr>
    <a:lvl2pPr marL="457200" algn="l" rtl="0" fontAlgn="base" latinLnBrk="1">
      <a:lnSpc>
        <a:spcPct val="80000"/>
      </a:lnSpc>
      <a:spcBef>
        <a:spcPct val="20000"/>
      </a:spcBef>
      <a:spcAft>
        <a:spcPct val="0"/>
      </a:spcAft>
      <a:defRPr kumimoji="1" kern="1200">
        <a:solidFill>
          <a:schemeClr val="tx1"/>
        </a:solidFill>
        <a:latin typeface="Trebuchet MS" pitchFamily="-112" charset="0"/>
        <a:ea typeface="굴림" pitchFamily="-112" charset="-127"/>
        <a:cs typeface="굴림" pitchFamily="-112" charset="-127"/>
      </a:defRPr>
    </a:lvl2pPr>
    <a:lvl3pPr marL="914400" algn="l" rtl="0" fontAlgn="base" latinLnBrk="1">
      <a:lnSpc>
        <a:spcPct val="80000"/>
      </a:lnSpc>
      <a:spcBef>
        <a:spcPct val="20000"/>
      </a:spcBef>
      <a:spcAft>
        <a:spcPct val="0"/>
      </a:spcAft>
      <a:defRPr kumimoji="1" kern="1200">
        <a:solidFill>
          <a:schemeClr val="tx1"/>
        </a:solidFill>
        <a:latin typeface="Trebuchet MS" pitchFamily="-112" charset="0"/>
        <a:ea typeface="굴림" pitchFamily="-112" charset="-127"/>
        <a:cs typeface="굴림" pitchFamily="-112" charset="-127"/>
      </a:defRPr>
    </a:lvl3pPr>
    <a:lvl4pPr marL="1371600" algn="l" rtl="0" fontAlgn="base" latinLnBrk="1">
      <a:lnSpc>
        <a:spcPct val="80000"/>
      </a:lnSpc>
      <a:spcBef>
        <a:spcPct val="20000"/>
      </a:spcBef>
      <a:spcAft>
        <a:spcPct val="0"/>
      </a:spcAft>
      <a:defRPr kumimoji="1" kern="1200">
        <a:solidFill>
          <a:schemeClr val="tx1"/>
        </a:solidFill>
        <a:latin typeface="Trebuchet MS" pitchFamily="-112" charset="0"/>
        <a:ea typeface="굴림" pitchFamily="-112" charset="-127"/>
        <a:cs typeface="굴림" pitchFamily="-112" charset="-127"/>
      </a:defRPr>
    </a:lvl4pPr>
    <a:lvl5pPr marL="1828800" algn="l" rtl="0" fontAlgn="base" latinLnBrk="1">
      <a:lnSpc>
        <a:spcPct val="80000"/>
      </a:lnSpc>
      <a:spcBef>
        <a:spcPct val="20000"/>
      </a:spcBef>
      <a:spcAft>
        <a:spcPct val="0"/>
      </a:spcAft>
      <a:defRPr kumimoji="1" kern="1200">
        <a:solidFill>
          <a:schemeClr val="tx1"/>
        </a:solidFill>
        <a:latin typeface="Trebuchet MS" pitchFamily="-112" charset="0"/>
        <a:ea typeface="굴림" pitchFamily="-112" charset="-127"/>
        <a:cs typeface="굴림" pitchFamily="-112" charset="-127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Trebuchet MS" pitchFamily="-112" charset="0"/>
        <a:ea typeface="굴림" pitchFamily="-112" charset="-127"/>
        <a:cs typeface="굴림" pitchFamily="-112" charset="-127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Trebuchet MS" pitchFamily="-112" charset="0"/>
        <a:ea typeface="굴림" pitchFamily="-112" charset="-127"/>
        <a:cs typeface="굴림" pitchFamily="-112" charset="-127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Trebuchet MS" pitchFamily="-112" charset="0"/>
        <a:ea typeface="굴림" pitchFamily="-112" charset="-127"/>
        <a:cs typeface="굴림" pitchFamily="-112" charset="-127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Trebuchet MS" pitchFamily="-112" charset="0"/>
        <a:ea typeface="굴림" pitchFamily="-112" charset="-127"/>
        <a:cs typeface="굴림" pitchFamily="-112" charset="-127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C97"/>
    <a:srgbClr val="0000F6"/>
    <a:srgbClr val="FF9264"/>
    <a:srgbClr val="2246B0"/>
    <a:srgbClr val="FF281C"/>
    <a:srgbClr val="D82117"/>
    <a:srgbClr val="2AF418"/>
    <a:srgbClr val="487FB2"/>
    <a:srgbClr val="5796D1"/>
    <a:srgbClr val="FFB09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18975" autoAdjust="0"/>
    <p:restoredTop sz="99832" autoAdjust="0"/>
  </p:normalViewPr>
  <p:slideViewPr>
    <p:cSldViewPr>
      <p:cViewPr varScale="1">
        <p:scale>
          <a:sx n="23" d="100"/>
          <a:sy n="23" d="100"/>
        </p:scale>
        <p:origin x="-23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256" y="-84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shade val="94000"/>
                <a:satMod val="135000"/>
              </a:schemeClr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/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A29CCBB3-3093-4DDF-AE5B-820A99FD99FF}" type="presOf" srcId="{C361CE96-BF91-914A-8D61-640FB202B874}" destId="{68D9566B-4B99-7246-9501-633B435CA56F}" srcOrd="0" destOrd="0" presId="urn:microsoft.com/office/officeart/2005/8/layout/process1"/>
    <dgm:cxn modelId="{15F731E4-4DCD-4C7E-81C9-E1676EB71410}" type="presOf" srcId="{0EA34819-AB63-FD47-AA2A-8DF7C80A33E6}" destId="{47CDE8AF-ED2F-0D40-AB59-228BFC6ABB4B}" srcOrd="0" destOrd="0" presId="urn:microsoft.com/office/officeart/2005/8/layout/process1"/>
    <dgm:cxn modelId="{D227D696-0E33-466A-8336-EB9A093C4FC8}" type="presOf" srcId="{E04175F1-0C92-8541-854B-2E1312EE0784}" destId="{8615F0E3-1FA6-214B-A5BE-124BF46C7A2D}" srcOrd="0" destOrd="0" presId="urn:microsoft.com/office/officeart/2005/8/layout/process1"/>
    <dgm:cxn modelId="{DF692C37-1B06-40A0-A20D-667E2371FD0C}" type="presOf" srcId="{3D2078ED-DCCE-644A-9E2F-201EB85586AB}" destId="{C62C1A73-6D55-E842-9FA4-26749F2D258D}" srcOrd="0" destOrd="0" presId="urn:microsoft.com/office/officeart/2005/8/layout/process1"/>
    <dgm:cxn modelId="{D2AC65B9-A57B-4017-ACF5-C3B5E0DF02D1}" type="presOf" srcId="{0544A900-4661-4C4B-8C63-32583671DBEF}" destId="{43BED50A-21A5-464E-B4B0-ACD136B5F42F}" srcOrd="1" destOrd="0" presId="urn:microsoft.com/office/officeart/2005/8/layout/process1"/>
    <dgm:cxn modelId="{1F1270D1-D841-4EED-A677-C35FCC0F683D}" type="presOf" srcId="{28D512CC-05BE-E044-8C26-09CD29B2AAB0}" destId="{38E07313-51F5-8142-A6C7-A9F6B3618736}" srcOrd="0" destOrd="0" presId="urn:microsoft.com/office/officeart/2005/8/layout/process1"/>
    <dgm:cxn modelId="{9B8B3C37-42B4-4616-B9B9-F2DCCE1FAE0A}" type="presOf" srcId="{0EA34819-AB63-FD47-AA2A-8DF7C80A33E6}" destId="{19B58260-F587-3C4B-B2C0-B51B9C72A0D4}" srcOrd="1" destOrd="0" presId="urn:microsoft.com/office/officeart/2005/8/layout/process1"/>
    <dgm:cxn modelId="{DE004789-BF1E-43A0-B64D-09284C5A5A56}" type="presOf" srcId="{C361CE96-BF91-914A-8D61-640FB202B874}" destId="{7E9B7F6D-DFCC-3D41-B524-2A7754351B9A}" srcOrd="1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3F3A13A6-7AE9-43C8-A630-BE830E5FF56D}" type="presOf" srcId="{5054FA11-A990-5A47-B1B4-225D0EF003A8}" destId="{F754AB20-C932-C34F-9FB1-9305DF5F73A9}" srcOrd="0" destOrd="0" presId="urn:microsoft.com/office/officeart/2005/8/layout/process1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E7ABD9FB-9ADC-4261-A1E1-2D3053D17888}" type="presOf" srcId="{0544A900-4661-4C4B-8C63-32583671DBEF}" destId="{9347874D-D32F-2E4D-952B-B84FCF13786D}" srcOrd="0" destOrd="0" presId="urn:microsoft.com/office/officeart/2005/8/layout/process1"/>
    <dgm:cxn modelId="{6068D477-7925-42B6-B03E-D46B357D151A}" type="presOf" srcId="{772C0A53-F088-324A-97AA-A574F3B3A0D9}" destId="{92251872-FDE4-AC49-8F14-4382C001D483}" srcOrd="0" destOrd="0" presId="urn:microsoft.com/office/officeart/2005/8/layout/process1"/>
    <dgm:cxn modelId="{6C365929-A48C-41AD-B321-777BACA846D9}" type="presOf" srcId="{8254B634-E7A0-EC4F-89F3-B3E9463F7939}" destId="{D761D0DA-2DC1-5644-99BC-4A0182AE53BD}" srcOrd="0" destOrd="0" presId="urn:microsoft.com/office/officeart/2005/8/layout/process1"/>
    <dgm:cxn modelId="{BED472F4-E84E-4042-8974-AF141A636D6B}" type="presOf" srcId="{E04175F1-0C92-8541-854B-2E1312EE0784}" destId="{C81E686A-1377-1243-8C24-AFF6039A8049}" srcOrd="1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3CB40C7C-F4A3-4DBF-92D8-1D70CA3E6926}" type="presOf" srcId="{15228DE0-0B99-284C-B286-E8EA12165A78}" destId="{9FE21E73-64E5-B944-BAC1-F21D0C1580A8}" srcOrd="0" destOrd="0" presId="urn:microsoft.com/office/officeart/2005/8/layout/process1"/>
    <dgm:cxn modelId="{9C623A76-356A-474C-8725-6942E28A3E8C}" type="presParOf" srcId="{D761D0DA-2DC1-5644-99BC-4A0182AE53BD}" destId="{9FE21E73-64E5-B944-BAC1-F21D0C1580A8}" srcOrd="0" destOrd="0" presId="urn:microsoft.com/office/officeart/2005/8/layout/process1"/>
    <dgm:cxn modelId="{7EF478CA-E468-4D85-9F86-7A62727675DD}" type="presParOf" srcId="{D761D0DA-2DC1-5644-99BC-4A0182AE53BD}" destId="{9347874D-D32F-2E4D-952B-B84FCF13786D}" srcOrd="1" destOrd="0" presId="urn:microsoft.com/office/officeart/2005/8/layout/process1"/>
    <dgm:cxn modelId="{4A6060EA-AF4A-4B7C-8C6E-6D340A85FF85}" type="presParOf" srcId="{9347874D-D32F-2E4D-952B-B84FCF13786D}" destId="{43BED50A-21A5-464E-B4B0-ACD136B5F42F}" srcOrd="0" destOrd="0" presId="urn:microsoft.com/office/officeart/2005/8/layout/process1"/>
    <dgm:cxn modelId="{149BE189-46B5-4EA1-8447-A9F681CE010B}" type="presParOf" srcId="{D761D0DA-2DC1-5644-99BC-4A0182AE53BD}" destId="{38E07313-51F5-8142-A6C7-A9F6B3618736}" srcOrd="2" destOrd="0" presId="urn:microsoft.com/office/officeart/2005/8/layout/process1"/>
    <dgm:cxn modelId="{E7C1C5F8-00A9-4D78-A24A-C62598CCF814}" type="presParOf" srcId="{D761D0DA-2DC1-5644-99BC-4A0182AE53BD}" destId="{8615F0E3-1FA6-214B-A5BE-124BF46C7A2D}" srcOrd="3" destOrd="0" presId="urn:microsoft.com/office/officeart/2005/8/layout/process1"/>
    <dgm:cxn modelId="{3B9B5E79-04EB-43EB-81F3-2E6D87D012C2}" type="presParOf" srcId="{8615F0E3-1FA6-214B-A5BE-124BF46C7A2D}" destId="{C81E686A-1377-1243-8C24-AFF6039A8049}" srcOrd="0" destOrd="0" presId="urn:microsoft.com/office/officeart/2005/8/layout/process1"/>
    <dgm:cxn modelId="{52C913FF-CC5A-498E-9B2C-88D054972F9F}" type="presParOf" srcId="{D761D0DA-2DC1-5644-99BC-4A0182AE53BD}" destId="{F754AB20-C932-C34F-9FB1-9305DF5F73A9}" srcOrd="4" destOrd="0" presId="urn:microsoft.com/office/officeart/2005/8/layout/process1"/>
    <dgm:cxn modelId="{7FB8CB9A-98DC-4FD8-9D32-163E667CF50C}" type="presParOf" srcId="{D761D0DA-2DC1-5644-99BC-4A0182AE53BD}" destId="{68D9566B-4B99-7246-9501-633B435CA56F}" srcOrd="5" destOrd="0" presId="urn:microsoft.com/office/officeart/2005/8/layout/process1"/>
    <dgm:cxn modelId="{D743207D-E580-454C-8F20-956802CA2B10}" type="presParOf" srcId="{68D9566B-4B99-7246-9501-633B435CA56F}" destId="{7E9B7F6D-DFCC-3D41-B524-2A7754351B9A}" srcOrd="0" destOrd="0" presId="urn:microsoft.com/office/officeart/2005/8/layout/process1"/>
    <dgm:cxn modelId="{6C461267-33A0-4058-B5FB-5E2FDF2B9183}" type="presParOf" srcId="{D761D0DA-2DC1-5644-99BC-4A0182AE53BD}" destId="{92251872-FDE4-AC49-8F14-4382C001D483}" srcOrd="6" destOrd="0" presId="urn:microsoft.com/office/officeart/2005/8/layout/process1"/>
    <dgm:cxn modelId="{7D9F7EAE-93E2-46A5-AFB3-97FDF3E118EA}" type="presParOf" srcId="{D761D0DA-2DC1-5644-99BC-4A0182AE53BD}" destId="{47CDE8AF-ED2F-0D40-AB59-228BFC6ABB4B}" srcOrd="7" destOrd="0" presId="urn:microsoft.com/office/officeart/2005/8/layout/process1"/>
    <dgm:cxn modelId="{639356E7-E92E-40B8-A31B-1B3A2E876F00}" type="presParOf" srcId="{47CDE8AF-ED2F-0D40-AB59-228BFC6ABB4B}" destId="{19B58260-F587-3C4B-B2C0-B51B9C72A0D4}" srcOrd="0" destOrd="0" presId="urn:microsoft.com/office/officeart/2005/8/layout/process1"/>
    <dgm:cxn modelId="{00E10A6F-401D-474F-B10E-97383E657571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C35579B2-665A-4DED-9999-2B17F6EF22AF}" type="presOf" srcId="{E04175F1-0C92-8541-854B-2E1312EE0784}" destId="{C81E686A-1377-1243-8C24-AFF6039A8049}" srcOrd="1" destOrd="0" presId="urn:microsoft.com/office/officeart/2005/8/layout/process1"/>
    <dgm:cxn modelId="{50A6FB3C-2459-4E32-88A3-B8933C630A8D}" type="presOf" srcId="{0EA34819-AB63-FD47-AA2A-8DF7C80A33E6}" destId="{19B58260-F587-3C4B-B2C0-B51B9C72A0D4}" srcOrd="1" destOrd="0" presId="urn:microsoft.com/office/officeart/2005/8/layout/process1"/>
    <dgm:cxn modelId="{FFDA2B15-702E-419D-AD83-24190F684B95}" type="presOf" srcId="{0544A900-4661-4C4B-8C63-32583671DBEF}" destId="{43BED50A-21A5-464E-B4B0-ACD136B5F42F}" srcOrd="1" destOrd="0" presId="urn:microsoft.com/office/officeart/2005/8/layout/process1"/>
    <dgm:cxn modelId="{C620F925-6F30-4A5E-AD4A-5F7DE7392858}" type="presOf" srcId="{C361CE96-BF91-914A-8D61-640FB202B874}" destId="{7E9B7F6D-DFCC-3D41-B524-2A7754351B9A}" srcOrd="1" destOrd="0" presId="urn:microsoft.com/office/officeart/2005/8/layout/process1"/>
    <dgm:cxn modelId="{5952762A-8D4F-4C4D-9B02-60F541BD7E1E}" type="presOf" srcId="{772C0A53-F088-324A-97AA-A574F3B3A0D9}" destId="{92251872-FDE4-AC49-8F14-4382C001D483}" srcOrd="0" destOrd="0" presId="urn:microsoft.com/office/officeart/2005/8/layout/process1"/>
    <dgm:cxn modelId="{75670FBF-71E4-4D2E-818A-4D6BC19FE4C8}" type="presOf" srcId="{3D2078ED-DCCE-644A-9E2F-201EB85586AB}" destId="{C62C1A73-6D55-E842-9FA4-26749F2D258D}" srcOrd="0" destOrd="0" presId="urn:microsoft.com/office/officeart/2005/8/layout/process1"/>
    <dgm:cxn modelId="{0ADB771C-52FD-4A5A-BF7F-3A516455B311}" type="presOf" srcId="{0EA34819-AB63-FD47-AA2A-8DF7C80A33E6}" destId="{47CDE8AF-ED2F-0D40-AB59-228BFC6ABB4B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301C96AC-CC6C-4D33-8596-17049BCD1B70}" type="presOf" srcId="{15228DE0-0B99-284C-B286-E8EA12165A78}" destId="{9FE21E73-64E5-B944-BAC1-F21D0C1580A8}" srcOrd="0" destOrd="0" presId="urn:microsoft.com/office/officeart/2005/8/layout/process1"/>
    <dgm:cxn modelId="{545741E3-6863-4AFB-B0F7-A142230B6352}" type="presOf" srcId="{8254B634-E7A0-EC4F-89F3-B3E9463F7939}" destId="{D761D0DA-2DC1-5644-99BC-4A0182AE53BD}" srcOrd="0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EAE861B9-2F84-4795-A275-4DD6F90A2FD2}" type="presOf" srcId="{5054FA11-A990-5A47-B1B4-225D0EF003A8}" destId="{F754AB20-C932-C34F-9FB1-9305DF5F73A9}" srcOrd="0" destOrd="0" presId="urn:microsoft.com/office/officeart/2005/8/layout/process1"/>
    <dgm:cxn modelId="{22AA9C48-4A2C-4405-A68B-E7776BAE0D12}" type="presOf" srcId="{0544A900-4661-4C4B-8C63-32583671DBEF}" destId="{9347874D-D32F-2E4D-952B-B84FCF13786D}" srcOrd="0" destOrd="0" presId="urn:microsoft.com/office/officeart/2005/8/layout/process1"/>
    <dgm:cxn modelId="{D833E8B3-21CE-40DE-9CE4-AA7C9AF5932C}" type="presOf" srcId="{C361CE96-BF91-914A-8D61-640FB202B874}" destId="{68D9566B-4B99-7246-9501-633B435CA56F}" srcOrd="0" destOrd="0" presId="urn:microsoft.com/office/officeart/2005/8/layout/process1"/>
    <dgm:cxn modelId="{7B5FB4E6-13AA-4C7E-B489-23460C01B488}" type="presOf" srcId="{E04175F1-0C92-8541-854B-2E1312EE0784}" destId="{8615F0E3-1FA6-214B-A5BE-124BF46C7A2D}" srcOrd="0" destOrd="0" presId="urn:microsoft.com/office/officeart/2005/8/layout/process1"/>
    <dgm:cxn modelId="{DE9AF40C-75F8-43E0-A64E-2B2FBE0A0781}" type="presOf" srcId="{28D512CC-05BE-E044-8C26-09CD29B2AAB0}" destId="{38E07313-51F5-8142-A6C7-A9F6B3618736}" srcOrd="0" destOrd="0" presId="urn:microsoft.com/office/officeart/2005/8/layout/process1"/>
    <dgm:cxn modelId="{56DBF95C-EFFF-469D-A399-3135556884F7}" type="presParOf" srcId="{D761D0DA-2DC1-5644-99BC-4A0182AE53BD}" destId="{9FE21E73-64E5-B944-BAC1-F21D0C1580A8}" srcOrd="0" destOrd="0" presId="urn:microsoft.com/office/officeart/2005/8/layout/process1"/>
    <dgm:cxn modelId="{C6D8C73D-D381-42A3-AA88-2FE396C4CDAC}" type="presParOf" srcId="{D761D0DA-2DC1-5644-99BC-4A0182AE53BD}" destId="{9347874D-D32F-2E4D-952B-B84FCF13786D}" srcOrd="1" destOrd="0" presId="urn:microsoft.com/office/officeart/2005/8/layout/process1"/>
    <dgm:cxn modelId="{415ED44A-852C-4B1A-8162-B1C42D1713C8}" type="presParOf" srcId="{9347874D-D32F-2E4D-952B-B84FCF13786D}" destId="{43BED50A-21A5-464E-B4B0-ACD136B5F42F}" srcOrd="0" destOrd="0" presId="urn:microsoft.com/office/officeart/2005/8/layout/process1"/>
    <dgm:cxn modelId="{F132DBBC-964C-4D07-8ED4-C834BDE41211}" type="presParOf" srcId="{D761D0DA-2DC1-5644-99BC-4A0182AE53BD}" destId="{38E07313-51F5-8142-A6C7-A9F6B3618736}" srcOrd="2" destOrd="0" presId="urn:microsoft.com/office/officeart/2005/8/layout/process1"/>
    <dgm:cxn modelId="{D64F8FCB-DF44-4F93-B4CE-FEF5CCF6281E}" type="presParOf" srcId="{D761D0DA-2DC1-5644-99BC-4A0182AE53BD}" destId="{8615F0E3-1FA6-214B-A5BE-124BF46C7A2D}" srcOrd="3" destOrd="0" presId="urn:microsoft.com/office/officeart/2005/8/layout/process1"/>
    <dgm:cxn modelId="{38171CDC-AE09-4EC5-AEAA-768095A2FB65}" type="presParOf" srcId="{8615F0E3-1FA6-214B-A5BE-124BF46C7A2D}" destId="{C81E686A-1377-1243-8C24-AFF6039A8049}" srcOrd="0" destOrd="0" presId="urn:microsoft.com/office/officeart/2005/8/layout/process1"/>
    <dgm:cxn modelId="{1B2CFB1E-F7AB-4C45-B50F-D9EEDBDB141B}" type="presParOf" srcId="{D761D0DA-2DC1-5644-99BC-4A0182AE53BD}" destId="{F754AB20-C932-C34F-9FB1-9305DF5F73A9}" srcOrd="4" destOrd="0" presId="urn:microsoft.com/office/officeart/2005/8/layout/process1"/>
    <dgm:cxn modelId="{034B8CE7-3640-4ABD-B55D-5CB480D33D48}" type="presParOf" srcId="{D761D0DA-2DC1-5644-99BC-4A0182AE53BD}" destId="{68D9566B-4B99-7246-9501-633B435CA56F}" srcOrd="5" destOrd="0" presId="urn:microsoft.com/office/officeart/2005/8/layout/process1"/>
    <dgm:cxn modelId="{AE842EC5-54AB-4A59-9654-BE0000935AB6}" type="presParOf" srcId="{68D9566B-4B99-7246-9501-633B435CA56F}" destId="{7E9B7F6D-DFCC-3D41-B524-2A7754351B9A}" srcOrd="0" destOrd="0" presId="urn:microsoft.com/office/officeart/2005/8/layout/process1"/>
    <dgm:cxn modelId="{BC9E9395-AD0E-4E0B-B1F1-A271DCDE6742}" type="presParOf" srcId="{D761D0DA-2DC1-5644-99BC-4A0182AE53BD}" destId="{92251872-FDE4-AC49-8F14-4382C001D483}" srcOrd="6" destOrd="0" presId="urn:microsoft.com/office/officeart/2005/8/layout/process1"/>
    <dgm:cxn modelId="{E41C10CA-D561-4835-8205-B9C5D6E24585}" type="presParOf" srcId="{D761D0DA-2DC1-5644-99BC-4A0182AE53BD}" destId="{47CDE8AF-ED2F-0D40-AB59-228BFC6ABB4B}" srcOrd="7" destOrd="0" presId="urn:microsoft.com/office/officeart/2005/8/layout/process1"/>
    <dgm:cxn modelId="{DFA8F82C-B6FF-4A8C-9D4C-CD8890AE92A0}" type="presParOf" srcId="{47CDE8AF-ED2F-0D40-AB59-228BFC6ABB4B}" destId="{19B58260-F587-3C4B-B2C0-B51B9C72A0D4}" srcOrd="0" destOrd="0" presId="urn:microsoft.com/office/officeart/2005/8/layout/process1"/>
    <dgm:cxn modelId="{E4C40770-9595-4DB9-8B14-217980945367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Approach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08A4D6-155E-4AAF-942D-197212E8649F}" type="presOf" srcId="{28D512CC-05BE-E044-8C26-09CD29B2AAB0}" destId="{38E07313-51F5-8142-A6C7-A9F6B3618736}" srcOrd="0" destOrd="0" presId="urn:microsoft.com/office/officeart/2005/8/layout/process1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F7080F32-E597-41E5-B410-7C480B78A215}" type="presOf" srcId="{C361CE96-BF91-914A-8D61-640FB202B874}" destId="{7E9B7F6D-DFCC-3D41-B524-2A7754351B9A}" srcOrd="1" destOrd="0" presId="urn:microsoft.com/office/officeart/2005/8/layout/process1"/>
    <dgm:cxn modelId="{3252206E-AFB2-49F2-ACBF-E2ABE6DCB4E1}" type="presOf" srcId="{0EA34819-AB63-FD47-AA2A-8DF7C80A33E6}" destId="{47CDE8AF-ED2F-0D40-AB59-228BFC6ABB4B}" srcOrd="0" destOrd="0" presId="urn:microsoft.com/office/officeart/2005/8/layout/process1"/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B448E2F1-C13E-464A-B6BB-49D8B00F0A2F}" type="presOf" srcId="{15228DE0-0B99-284C-B286-E8EA12165A78}" destId="{9FE21E73-64E5-B944-BAC1-F21D0C1580A8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7FEDF2D9-DB67-4456-A25A-1B34D4899764}" type="presOf" srcId="{5054FA11-A990-5A47-B1B4-225D0EF003A8}" destId="{F754AB20-C932-C34F-9FB1-9305DF5F73A9}" srcOrd="0" destOrd="0" presId="urn:microsoft.com/office/officeart/2005/8/layout/process1"/>
    <dgm:cxn modelId="{864A4C7E-C3C5-4F91-8512-A0265F4CC7B4}" type="presOf" srcId="{0544A900-4661-4C4B-8C63-32583671DBEF}" destId="{9347874D-D32F-2E4D-952B-B84FCF13786D}" srcOrd="0" destOrd="0" presId="urn:microsoft.com/office/officeart/2005/8/layout/process1"/>
    <dgm:cxn modelId="{ABC70B0D-013D-4291-BF70-03BDD61E2E4D}" type="presOf" srcId="{8254B634-E7A0-EC4F-89F3-B3E9463F7939}" destId="{D761D0DA-2DC1-5644-99BC-4A0182AE53BD}" srcOrd="0" destOrd="0" presId="urn:microsoft.com/office/officeart/2005/8/layout/process1"/>
    <dgm:cxn modelId="{A63550B0-FDB0-48F2-A7C6-9CDA49F59075}" type="presOf" srcId="{3D2078ED-DCCE-644A-9E2F-201EB85586AB}" destId="{C62C1A73-6D55-E842-9FA4-26749F2D258D}" srcOrd="0" destOrd="0" presId="urn:microsoft.com/office/officeart/2005/8/layout/process1"/>
    <dgm:cxn modelId="{A32B0D04-DCA7-491F-843B-601F5FC5D9A5}" type="presOf" srcId="{C361CE96-BF91-914A-8D61-640FB202B874}" destId="{68D9566B-4B99-7246-9501-633B435CA56F}" srcOrd="0" destOrd="0" presId="urn:microsoft.com/office/officeart/2005/8/layout/process1"/>
    <dgm:cxn modelId="{116E7223-48B6-4815-8865-73BBE1203142}" type="presOf" srcId="{E04175F1-0C92-8541-854B-2E1312EE0784}" destId="{8615F0E3-1FA6-214B-A5BE-124BF46C7A2D}" srcOrd="0" destOrd="0" presId="urn:microsoft.com/office/officeart/2005/8/layout/process1"/>
    <dgm:cxn modelId="{151C012F-1757-4AC2-913F-10A281C23840}" type="presOf" srcId="{0EA34819-AB63-FD47-AA2A-8DF7C80A33E6}" destId="{19B58260-F587-3C4B-B2C0-B51B9C72A0D4}" srcOrd="1" destOrd="0" presId="urn:microsoft.com/office/officeart/2005/8/layout/process1"/>
    <dgm:cxn modelId="{E3A5D0DD-2772-4A46-B28D-3A4CA27FF75A}" type="presOf" srcId="{E04175F1-0C92-8541-854B-2E1312EE0784}" destId="{C81E686A-1377-1243-8C24-AFF6039A8049}" srcOrd="1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0DCEACD2-9769-4038-A7BF-3864B5E9968C}" type="presOf" srcId="{0544A900-4661-4C4B-8C63-32583671DBEF}" destId="{43BED50A-21A5-464E-B4B0-ACD136B5F42F}" srcOrd="1" destOrd="0" presId="urn:microsoft.com/office/officeart/2005/8/layout/process1"/>
    <dgm:cxn modelId="{D836608C-0CD1-472D-AEB5-CFD0FBDB482A}" type="presOf" srcId="{772C0A53-F088-324A-97AA-A574F3B3A0D9}" destId="{92251872-FDE4-AC49-8F14-4382C001D483}" srcOrd="0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2501ADBE-C599-497D-86CD-35E5B08814B7}" type="presParOf" srcId="{D761D0DA-2DC1-5644-99BC-4A0182AE53BD}" destId="{9FE21E73-64E5-B944-BAC1-F21D0C1580A8}" srcOrd="0" destOrd="0" presId="urn:microsoft.com/office/officeart/2005/8/layout/process1"/>
    <dgm:cxn modelId="{B8D08C33-4CA4-4168-8CAE-09153091B702}" type="presParOf" srcId="{D761D0DA-2DC1-5644-99BC-4A0182AE53BD}" destId="{9347874D-D32F-2E4D-952B-B84FCF13786D}" srcOrd="1" destOrd="0" presId="urn:microsoft.com/office/officeart/2005/8/layout/process1"/>
    <dgm:cxn modelId="{49DF753D-5A29-4844-B1A2-6A538A11EAED}" type="presParOf" srcId="{9347874D-D32F-2E4D-952B-B84FCF13786D}" destId="{43BED50A-21A5-464E-B4B0-ACD136B5F42F}" srcOrd="0" destOrd="0" presId="urn:microsoft.com/office/officeart/2005/8/layout/process1"/>
    <dgm:cxn modelId="{43E58BF3-A60F-44BA-92F9-60A9BD6F769B}" type="presParOf" srcId="{D761D0DA-2DC1-5644-99BC-4A0182AE53BD}" destId="{38E07313-51F5-8142-A6C7-A9F6B3618736}" srcOrd="2" destOrd="0" presId="urn:microsoft.com/office/officeart/2005/8/layout/process1"/>
    <dgm:cxn modelId="{61691AF3-64F2-4B04-B563-3A569F89E197}" type="presParOf" srcId="{D761D0DA-2DC1-5644-99BC-4A0182AE53BD}" destId="{8615F0E3-1FA6-214B-A5BE-124BF46C7A2D}" srcOrd="3" destOrd="0" presId="urn:microsoft.com/office/officeart/2005/8/layout/process1"/>
    <dgm:cxn modelId="{3AC1B904-5709-419D-8AE2-DEB0D502A6D0}" type="presParOf" srcId="{8615F0E3-1FA6-214B-A5BE-124BF46C7A2D}" destId="{C81E686A-1377-1243-8C24-AFF6039A8049}" srcOrd="0" destOrd="0" presId="urn:microsoft.com/office/officeart/2005/8/layout/process1"/>
    <dgm:cxn modelId="{1E563FD6-5904-4933-84E5-861DE3C3F7C8}" type="presParOf" srcId="{D761D0DA-2DC1-5644-99BC-4A0182AE53BD}" destId="{F754AB20-C932-C34F-9FB1-9305DF5F73A9}" srcOrd="4" destOrd="0" presId="urn:microsoft.com/office/officeart/2005/8/layout/process1"/>
    <dgm:cxn modelId="{090B8322-0653-479F-BCA1-F1AAD8D350D9}" type="presParOf" srcId="{D761D0DA-2DC1-5644-99BC-4A0182AE53BD}" destId="{68D9566B-4B99-7246-9501-633B435CA56F}" srcOrd="5" destOrd="0" presId="urn:microsoft.com/office/officeart/2005/8/layout/process1"/>
    <dgm:cxn modelId="{72F586CA-6CEE-4DF0-8965-535A78FA8712}" type="presParOf" srcId="{68D9566B-4B99-7246-9501-633B435CA56F}" destId="{7E9B7F6D-DFCC-3D41-B524-2A7754351B9A}" srcOrd="0" destOrd="0" presId="urn:microsoft.com/office/officeart/2005/8/layout/process1"/>
    <dgm:cxn modelId="{A4913F47-0857-4706-9ABD-D747D69175BF}" type="presParOf" srcId="{D761D0DA-2DC1-5644-99BC-4A0182AE53BD}" destId="{92251872-FDE4-AC49-8F14-4382C001D483}" srcOrd="6" destOrd="0" presId="urn:microsoft.com/office/officeart/2005/8/layout/process1"/>
    <dgm:cxn modelId="{3A068798-B003-47AB-92B5-657A1453EFC3}" type="presParOf" srcId="{D761D0DA-2DC1-5644-99BC-4A0182AE53BD}" destId="{47CDE8AF-ED2F-0D40-AB59-228BFC6ABB4B}" srcOrd="7" destOrd="0" presId="urn:microsoft.com/office/officeart/2005/8/layout/process1"/>
    <dgm:cxn modelId="{0A466448-01AE-47A5-8ED2-F5C9E7C73204}" type="presParOf" srcId="{47CDE8AF-ED2F-0D40-AB59-228BFC6ABB4B}" destId="{19B58260-F587-3C4B-B2C0-B51B9C72A0D4}" srcOrd="0" destOrd="0" presId="urn:microsoft.com/office/officeart/2005/8/layout/process1"/>
    <dgm:cxn modelId="{A8FC2C61-EA2E-495C-AA05-0E982F2E012A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/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B2D4B422-461B-4EF8-9398-88019DE64FAE}" type="presOf" srcId="{0544A900-4661-4C4B-8C63-32583671DBEF}" destId="{43BED50A-21A5-464E-B4B0-ACD136B5F42F}" srcOrd="1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AEEBB7B1-9909-4854-B4E2-F38B6A76604D}" type="presOf" srcId="{C361CE96-BF91-914A-8D61-640FB202B874}" destId="{7E9B7F6D-DFCC-3D41-B524-2A7754351B9A}" srcOrd="1" destOrd="0" presId="urn:microsoft.com/office/officeart/2005/8/layout/process1"/>
    <dgm:cxn modelId="{024A4F0D-24A8-46D3-BA91-7D8CB421CB0C}" type="presOf" srcId="{28D512CC-05BE-E044-8C26-09CD29B2AAB0}" destId="{38E07313-51F5-8142-A6C7-A9F6B3618736}" srcOrd="0" destOrd="0" presId="urn:microsoft.com/office/officeart/2005/8/layout/process1"/>
    <dgm:cxn modelId="{1FA94A49-FB42-4D1D-B014-F177A9430696}" type="presOf" srcId="{8254B634-E7A0-EC4F-89F3-B3E9463F7939}" destId="{D761D0DA-2DC1-5644-99BC-4A0182AE53BD}" srcOrd="0" destOrd="0" presId="urn:microsoft.com/office/officeart/2005/8/layout/process1"/>
    <dgm:cxn modelId="{F825E03C-0310-47F8-9D1A-FAA7174339EF}" type="presOf" srcId="{E04175F1-0C92-8541-854B-2E1312EE0784}" destId="{8615F0E3-1FA6-214B-A5BE-124BF46C7A2D}" srcOrd="0" destOrd="0" presId="urn:microsoft.com/office/officeart/2005/8/layout/process1"/>
    <dgm:cxn modelId="{5B86E313-43DF-4308-BAFD-0DF68CBE8A4A}" type="presOf" srcId="{0544A900-4661-4C4B-8C63-32583671DBEF}" destId="{9347874D-D32F-2E4D-952B-B84FCF13786D}" srcOrd="0" destOrd="0" presId="urn:microsoft.com/office/officeart/2005/8/layout/process1"/>
    <dgm:cxn modelId="{90F593E3-40ED-4847-91EA-3B75933AB13A}" type="presOf" srcId="{15228DE0-0B99-284C-B286-E8EA12165A78}" destId="{9FE21E73-64E5-B944-BAC1-F21D0C1580A8}" srcOrd="0" destOrd="0" presId="urn:microsoft.com/office/officeart/2005/8/layout/process1"/>
    <dgm:cxn modelId="{DF0504CF-1AD3-42B6-A9A5-9CFACB8FF824}" type="presOf" srcId="{3D2078ED-DCCE-644A-9E2F-201EB85586AB}" destId="{C62C1A73-6D55-E842-9FA4-26749F2D258D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6178B684-B25C-4EFD-BD0F-016C646EA8D9}" type="presOf" srcId="{E04175F1-0C92-8541-854B-2E1312EE0784}" destId="{C81E686A-1377-1243-8C24-AFF6039A8049}" srcOrd="1" destOrd="0" presId="urn:microsoft.com/office/officeart/2005/8/layout/process1"/>
    <dgm:cxn modelId="{3740BFA7-E538-4618-A942-FB5A61786F3D}" type="presOf" srcId="{0EA34819-AB63-FD47-AA2A-8DF7C80A33E6}" destId="{47CDE8AF-ED2F-0D40-AB59-228BFC6ABB4B}" srcOrd="0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FCD2A424-2D29-49AD-A995-479F4FAF5CD7}" type="presOf" srcId="{C361CE96-BF91-914A-8D61-640FB202B874}" destId="{68D9566B-4B99-7246-9501-633B435CA56F}" srcOrd="0" destOrd="0" presId="urn:microsoft.com/office/officeart/2005/8/layout/process1"/>
    <dgm:cxn modelId="{7AA37E37-6DCB-4363-89A8-ACCD4241A8C9}" type="presOf" srcId="{0EA34819-AB63-FD47-AA2A-8DF7C80A33E6}" destId="{19B58260-F587-3C4B-B2C0-B51B9C72A0D4}" srcOrd="1" destOrd="0" presId="urn:microsoft.com/office/officeart/2005/8/layout/process1"/>
    <dgm:cxn modelId="{01DF069C-22F1-407F-AFCF-529EF6A4BC46}" type="presOf" srcId="{5054FA11-A990-5A47-B1B4-225D0EF003A8}" destId="{F754AB20-C932-C34F-9FB1-9305DF5F73A9}" srcOrd="0" destOrd="0" presId="urn:microsoft.com/office/officeart/2005/8/layout/process1"/>
    <dgm:cxn modelId="{FADCBA71-202E-4A32-BAB2-E5C065A29E70}" type="presOf" srcId="{772C0A53-F088-324A-97AA-A574F3B3A0D9}" destId="{92251872-FDE4-AC49-8F14-4382C001D483}" srcOrd="0" destOrd="0" presId="urn:microsoft.com/office/officeart/2005/8/layout/process1"/>
    <dgm:cxn modelId="{4F269384-496C-4399-9F41-80343103E18B}" type="presParOf" srcId="{D761D0DA-2DC1-5644-99BC-4A0182AE53BD}" destId="{9FE21E73-64E5-B944-BAC1-F21D0C1580A8}" srcOrd="0" destOrd="0" presId="urn:microsoft.com/office/officeart/2005/8/layout/process1"/>
    <dgm:cxn modelId="{723984B8-675B-4272-8903-198E7A75AE5C}" type="presParOf" srcId="{D761D0DA-2DC1-5644-99BC-4A0182AE53BD}" destId="{9347874D-D32F-2E4D-952B-B84FCF13786D}" srcOrd="1" destOrd="0" presId="urn:microsoft.com/office/officeart/2005/8/layout/process1"/>
    <dgm:cxn modelId="{91EABEC4-C8FE-4843-A2DB-518A786F2ECD}" type="presParOf" srcId="{9347874D-D32F-2E4D-952B-B84FCF13786D}" destId="{43BED50A-21A5-464E-B4B0-ACD136B5F42F}" srcOrd="0" destOrd="0" presId="urn:microsoft.com/office/officeart/2005/8/layout/process1"/>
    <dgm:cxn modelId="{35C98579-5BD5-40AB-9F93-1CF3E11B257B}" type="presParOf" srcId="{D761D0DA-2DC1-5644-99BC-4A0182AE53BD}" destId="{38E07313-51F5-8142-A6C7-A9F6B3618736}" srcOrd="2" destOrd="0" presId="urn:microsoft.com/office/officeart/2005/8/layout/process1"/>
    <dgm:cxn modelId="{B269DE43-1AAB-4560-893F-30E2AE0FA7DD}" type="presParOf" srcId="{D761D0DA-2DC1-5644-99BC-4A0182AE53BD}" destId="{8615F0E3-1FA6-214B-A5BE-124BF46C7A2D}" srcOrd="3" destOrd="0" presId="urn:microsoft.com/office/officeart/2005/8/layout/process1"/>
    <dgm:cxn modelId="{C6D5E3EA-FBF8-46AF-B725-4622858AF414}" type="presParOf" srcId="{8615F0E3-1FA6-214B-A5BE-124BF46C7A2D}" destId="{C81E686A-1377-1243-8C24-AFF6039A8049}" srcOrd="0" destOrd="0" presId="urn:microsoft.com/office/officeart/2005/8/layout/process1"/>
    <dgm:cxn modelId="{E283DE76-80AB-4A01-9597-F02538DD91F2}" type="presParOf" srcId="{D761D0DA-2DC1-5644-99BC-4A0182AE53BD}" destId="{F754AB20-C932-C34F-9FB1-9305DF5F73A9}" srcOrd="4" destOrd="0" presId="urn:microsoft.com/office/officeart/2005/8/layout/process1"/>
    <dgm:cxn modelId="{62FA98E0-64DD-441B-A62A-79D6675E24EB}" type="presParOf" srcId="{D761D0DA-2DC1-5644-99BC-4A0182AE53BD}" destId="{68D9566B-4B99-7246-9501-633B435CA56F}" srcOrd="5" destOrd="0" presId="urn:microsoft.com/office/officeart/2005/8/layout/process1"/>
    <dgm:cxn modelId="{24B16E3A-DE4A-4409-8321-E93CE6844983}" type="presParOf" srcId="{68D9566B-4B99-7246-9501-633B435CA56F}" destId="{7E9B7F6D-DFCC-3D41-B524-2A7754351B9A}" srcOrd="0" destOrd="0" presId="urn:microsoft.com/office/officeart/2005/8/layout/process1"/>
    <dgm:cxn modelId="{49573125-986A-45F1-B031-5AFD329AC4B5}" type="presParOf" srcId="{D761D0DA-2DC1-5644-99BC-4A0182AE53BD}" destId="{92251872-FDE4-AC49-8F14-4382C001D483}" srcOrd="6" destOrd="0" presId="urn:microsoft.com/office/officeart/2005/8/layout/process1"/>
    <dgm:cxn modelId="{04EF9E40-8D45-46AD-966C-00882833156F}" type="presParOf" srcId="{D761D0DA-2DC1-5644-99BC-4A0182AE53BD}" destId="{47CDE8AF-ED2F-0D40-AB59-228BFC6ABB4B}" srcOrd="7" destOrd="0" presId="urn:microsoft.com/office/officeart/2005/8/layout/process1"/>
    <dgm:cxn modelId="{A7F7F51D-34E1-45E0-A903-ED577D0047FE}" type="presParOf" srcId="{47CDE8AF-ED2F-0D40-AB59-228BFC6ABB4B}" destId="{19B58260-F587-3C4B-B2C0-B51B9C72A0D4}" srcOrd="0" destOrd="0" presId="urn:microsoft.com/office/officeart/2005/8/layout/process1"/>
    <dgm:cxn modelId="{0940EED1-0007-4992-AA1E-7DD99451868D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Approach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981F3781-6D1B-4937-BF6A-8205FF92B666}" type="presOf" srcId="{5054FA11-A990-5A47-B1B4-225D0EF003A8}" destId="{F754AB20-C932-C34F-9FB1-9305DF5F73A9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FE1E3E15-F3B3-42C7-85B7-74A1D6FC5A96}" type="presOf" srcId="{0EA34819-AB63-FD47-AA2A-8DF7C80A33E6}" destId="{19B58260-F587-3C4B-B2C0-B51B9C72A0D4}" srcOrd="1" destOrd="0" presId="urn:microsoft.com/office/officeart/2005/8/layout/process1"/>
    <dgm:cxn modelId="{CAF512F8-3A41-46B8-8F09-A5E7490CEF92}" type="presOf" srcId="{E04175F1-0C92-8541-854B-2E1312EE0784}" destId="{C81E686A-1377-1243-8C24-AFF6039A8049}" srcOrd="1" destOrd="0" presId="urn:microsoft.com/office/officeart/2005/8/layout/process1"/>
    <dgm:cxn modelId="{6B901D56-5EE0-4CC8-81AF-EAEC65244B4C}" type="presOf" srcId="{8254B634-E7A0-EC4F-89F3-B3E9463F7939}" destId="{D761D0DA-2DC1-5644-99BC-4A0182AE53BD}" srcOrd="0" destOrd="0" presId="urn:microsoft.com/office/officeart/2005/8/layout/process1"/>
    <dgm:cxn modelId="{C60B77C1-B3C2-4E8C-BEF9-A4B05D62ABE8}" type="presOf" srcId="{28D512CC-05BE-E044-8C26-09CD29B2AAB0}" destId="{38E07313-51F5-8142-A6C7-A9F6B3618736}" srcOrd="0" destOrd="0" presId="urn:microsoft.com/office/officeart/2005/8/layout/process1"/>
    <dgm:cxn modelId="{F65DB6F7-E667-4B6E-9673-385262C79404}" type="presOf" srcId="{C361CE96-BF91-914A-8D61-640FB202B874}" destId="{68D9566B-4B99-7246-9501-633B435CA56F}" srcOrd="0" destOrd="0" presId="urn:microsoft.com/office/officeart/2005/8/layout/process1"/>
    <dgm:cxn modelId="{FA6D6133-344F-4B21-8E37-A4F83E82F3B8}" type="presOf" srcId="{E04175F1-0C92-8541-854B-2E1312EE0784}" destId="{8615F0E3-1FA6-214B-A5BE-124BF46C7A2D}" srcOrd="0" destOrd="0" presId="urn:microsoft.com/office/officeart/2005/8/layout/process1"/>
    <dgm:cxn modelId="{787D43E3-319C-46C4-86F1-9E229FF1B572}" type="presOf" srcId="{C361CE96-BF91-914A-8D61-640FB202B874}" destId="{7E9B7F6D-DFCC-3D41-B524-2A7754351B9A}" srcOrd="1" destOrd="0" presId="urn:microsoft.com/office/officeart/2005/8/layout/process1"/>
    <dgm:cxn modelId="{BBB788F1-44C9-498F-9071-C42F15C7AC47}" type="presOf" srcId="{0EA34819-AB63-FD47-AA2A-8DF7C80A33E6}" destId="{47CDE8AF-ED2F-0D40-AB59-228BFC6ABB4B}" srcOrd="0" destOrd="0" presId="urn:microsoft.com/office/officeart/2005/8/layout/process1"/>
    <dgm:cxn modelId="{A30DA1DD-80A5-4E9B-B686-80AB407AE3C6}" type="presOf" srcId="{0544A900-4661-4C4B-8C63-32583671DBEF}" destId="{9347874D-D32F-2E4D-952B-B84FCF13786D}" srcOrd="0" destOrd="0" presId="urn:microsoft.com/office/officeart/2005/8/layout/process1"/>
    <dgm:cxn modelId="{837F091A-290A-4D0A-9160-7B4A80015B1B}" type="presOf" srcId="{3D2078ED-DCCE-644A-9E2F-201EB85586AB}" destId="{C62C1A73-6D55-E842-9FA4-26749F2D258D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AC20A86B-1553-424E-8CC7-5A6215C2485A}" type="presOf" srcId="{15228DE0-0B99-284C-B286-E8EA12165A78}" destId="{9FE21E73-64E5-B944-BAC1-F21D0C1580A8}" srcOrd="0" destOrd="0" presId="urn:microsoft.com/office/officeart/2005/8/layout/process1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0924254C-04FE-4B18-A71E-0E7B8CB468B5}" type="presOf" srcId="{0544A900-4661-4C4B-8C63-32583671DBEF}" destId="{43BED50A-21A5-464E-B4B0-ACD136B5F42F}" srcOrd="1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16E4228E-329E-4C50-82DE-792F7F342797}" type="presOf" srcId="{772C0A53-F088-324A-97AA-A574F3B3A0D9}" destId="{92251872-FDE4-AC49-8F14-4382C001D483}" srcOrd="0" destOrd="0" presId="urn:microsoft.com/office/officeart/2005/8/layout/process1"/>
    <dgm:cxn modelId="{4758D467-6A7D-422F-BFA6-0C864B7F38C8}" type="presParOf" srcId="{D761D0DA-2DC1-5644-99BC-4A0182AE53BD}" destId="{9FE21E73-64E5-B944-BAC1-F21D0C1580A8}" srcOrd="0" destOrd="0" presId="urn:microsoft.com/office/officeart/2005/8/layout/process1"/>
    <dgm:cxn modelId="{21D2295C-6B77-4639-AAB2-575C57267A2A}" type="presParOf" srcId="{D761D0DA-2DC1-5644-99BC-4A0182AE53BD}" destId="{9347874D-D32F-2E4D-952B-B84FCF13786D}" srcOrd="1" destOrd="0" presId="urn:microsoft.com/office/officeart/2005/8/layout/process1"/>
    <dgm:cxn modelId="{30D59C61-7084-4542-9481-FD7B50B7B72D}" type="presParOf" srcId="{9347874D-D32F-2E4D-952B-B84FCF13786D}" destId="{43BED50A-21A5-464E-B4B0-ACD136B5F42F}" srcOrd="0" destOrd="0" presId="urn:microsoft.com/office/officeart/2005/8/layout/process1"/>
    <dgm:cxn modelId="{CC5B409E-BCEA-4C2D-A068-5ED4D6B8126E}" type="presParOf" srcId="{D761D0DA-2DC1-5644-99BC-4A0182AE53BD}" destId="{38E07313-51F5-8142-A6C7-A9F6B3618736}" srcOrd="2" destOrd="0" presId="urn:microsoft.com/office/officeart/2005/8/layout/process1"/>
    <dgm:cxn modelId="{5BBB4A79-B4E4-4C97-82C6-6D0583A3D5F9}" type="presParOf" srcId="{D761D0DA-2DC1-5644-99BC-4A0182AE53BD}" destId="{8615F0E3-1FA6-214B-A5BE-124BF46C7A2D}" srcOrd="3" destOrd="0" presId="urn:microsoft.com/office/officeart/2005/8/layout/process1"/>
    <dgm:cxn modelId="{BDF82415-FF8C-4383-BAD2-C5485D160A8E}" type="presParOf" srcId="{8615F0E3-1FA6-214B-A5BE-124BF46C7A2D}" destId="{C81E686A-1377-1243-8C24-AFF6039A8049}" srcOrd="0" destOrd="0" presId="urn:microsoft.com/office/officeart/2005/8/layout/process1"/>
    <dgm:cxn modelId="{2B220BA0-4DC7-4B14-B4A9-B01E02484621}" type="presParOf" srcId="{D761D0DA-2DC1-5644-99BC-4A0182AE53BD}" destId="{F754AB20-C932-C34F-9FB1-9305DF5F73A9}" srcOrd="4" destOrd="0" presId="urn:microsoft.com/office/officeart/2005/8/layout/process1"/>
    <dgm:cxn modelId="{8E6177B3-8F01-407B-B5B2-F333E72E7CBB}" type="presParOf" srcId="{D761D0DA-2DC1-5644-99BC-4A0182AE53BD}" destId="{68D9566B-4B99-7246-9501-633B435CA56F}" srcOrd="5" destOrd="0" presId="urn:microsoft.com/office/officeart/2005/8/layout/process1"/>
    <dgm:cxn modelId="{C00F9EA6-62CF-4AF6-AC1A-076411A5FC42}" type="presParOf" srcId="{68D9566B-4B99-7246-9501-633B435CA56F}" destId="{7E9B7F6D-DFCC-3D41-B524-2A7754351B9A}" srcOrd="0" destOrd="0" presId="urn:microsoft.com/office/officeart/2005/8/layout/process1"/>
    <dgm:cxn modelId="{29F49203-851D-403C-AA04-C6DDB5FA408B}" type="presParOf" srcId="{D761D0DA-2DC1-5644-99BC-4A0182AE53BD}" destId="{92251872-FDE4-AC49-8F14-4382C001D483}" srcOrd="6" destOrd="0" presId="urn:microsoft.com/office/officeart/2005/8/layout/process1"/>
    <dgm:cxn modelId="{8A49A058-8598-453D-BE67-134A50BB2138}" type="presParOf" srcId="{D761D0DA-2DC1-5644-99BC-4A0182AE53BD}" destId="{47CDE8AF-ED2F-0D40-AB59-228BFC6ABB4B}" srcOrd="7" destOrd="0" presId="urn:microsoft.com/office/officeart/2005/8/layout/process1"/>
    <dgm:cxn modelId="{1D5C8718-0DD5-4315-A330-AF29676D5EA9}" type="presParOf" srcId="{47CDE8AF-ED2F-0D40-AB59-228BFC6ABB4B}" destId="{19B58260-F587-3C4B-B2C0-B51B9C72A0D4}" srcOrd="0" destOrd="0" presId="urn:microsoft.com/office/officeart/2005/8/layout/process1"/>
    <dgm:cxn modelId="{50644105-3315-454C-81EB-555AE99507CC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Approach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E5B51D5D-A1E4-46DF-8A1B-1D8CDE681E47}" type="presOf" srcId="{15228DE0-0B99-284C-B286-E8EA12165A78}" destId="{9FE21E73-64E5-B944-BAC1-F21D0C1580A8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8921C6F6-4DFE-4840-9097-7334CCDAF636}" type="presOf" srcId="{8254B634-E7A0-EC4F-89F3-B3E9463F7939}" destId="{D761D0DA-2DC1-5644-99BC-4A0182AE53BD}" srcOrd="0" destOrd="0" presId="urn:microsoft.com/office/officeart/2005/8/layout/process1"/>
    <dgm:cxn modelId="{A0F625CB-1027-47A8-8E28-E3B0611B62F6}" type="presOf" srcId="{0EA34819-AB63-FD47-AA2A-8DF7C80A33E6}" destId="{19B58260-F587-3C4B-B2C0-B51B9C72A0D4}" srcOrd="1" destOrd="0" presId="urn:microsoft.com/office/officeart/2005/8/layout/process1"/>
    <dgm:cxn modelId="{C0D4ECB2-1ECD-4392-8FC9-2DB976614751}" type="presOf" srcId="{772C0A53-F088-324A-97AA-A574F3B3A0D9}" destId="{92251872-FDE4-AC49-8F14-4382C001D483}" srcOrd="0" destOrd="0" presId="urn:microsoft.com/office/officeart/2005/8/layout/process1"/>
    <dgm:cxn modelId="{C955161E-667D-41C3-BB93-1A6A3E3F85B3}" type="presOf" srcId="{5054FA11-A990-5A47-B1B4-225D0EF003A8}" destId="{F754AB20-C932-C34F-9FB1-9305DF5F73A9}" srcOrd="0" destOrd="0" presId="urn:microsoft.com/office/officeart/2005/8/layout/process1"/>
    <dgm:cxn modelId="{9EDC11FF-FBAE-4A38-90FB-E4706F0B9226}" type="presOf" srcId="{C361CE96-BF91-914A-8D61-640FB202B874}" destId="{68D9566B-4B99-7246-9501-633B435CA56F}" srcOrd="0" destOrd="0" presId="urn:microsoft.com/office/officeart/2005/8/layout/process1"/>
    <dgm:cxn modelId="{47B67960-2C63-4B98-AC46-FAF0887D8DA1}" type="presOf" srcId="{0544A900-4661-4C4B-8C63-32583671DBEF}" destId="{9347874D-D32F-2E4D-952B-B84FCF13786D}" srcOrd="0" destOrd="0" presId="urn:microsoft.com/office/officeart/2005/8/layout/process1"/>
    <dgm:cxn modelId="{45E08194-BE18-44F3-A422-AF2EB0E0D4F9}" type="presOf" srcId="{C361CE96-BF91-914A-8D61-640FB202B874}" destId="{7E9B7F6D-DFCC-3D41-B524-2A7754351B9A}" srcOrd="1" destOrd="0" presId="urn:microsoft.com/office/officeart/2005/8/layout/process1"/>
    <dgm:cxn modelId="{6F63E4C2-A874-41B6-A0BA-6DBEDC648836}" type="presOf" srcId="{E04175F1-0C92-8541-854B-2E1312EE0784}" destId="{8615F0E3-1FA6-214B-A5BE-124BF46C7A2D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C55889C3-E92A-4C4D-B261-384A677730D8}" type="presOf" srcId="{0544A900-4661-4C4B-8C63-32583671DBEF}" destId="{43BED50A-21A5-464E-B4B0-ACD136B5F42F}" srcOrd="1" destOrd="0" presId="urn:microsoft.com/office/officeart/2005/8/layout/process1"/>
    <dgm:cxn modelId="{B7F0B8AE-7B7D-4935-9451-36103A2E0632}" type="presOf" srcId="{0EA34819-AB63-FD47-AA2A-8DF7C80A33E6}" destId="{47CDE8AF-ED2F-0D40-AB59-228BFC6ABB4B}" srcOrd="0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CF415F1F-7ABD-4DB8-A680-0E33CC59EB19}" type="presOf" srcId="{28D512CC-05BE-E044-8C26-09CD29B2AAB0}" destId="{38E07313-51F5-8142-A6C7-A9F6B3618736}" srcOrd="0" destOrd="0" presId="urn:microsoft.com/office/officeart/2005/8/layout/process1"/>
    <dgm:cxn modelId="{21B0E7E9-782F-4F57-87C6-FD0859F041C8}" type="presOf" srcId="{3D2078ED-DCCE-644A-9E2F-201EB85586AB}" destId="{C62C1A73-6D55-E842-9FA4-26749F2D258D}" srcOrd="0" destOrd="0" presId="urn:microsoft.com/office/officeart/2005/8/layout/process1"/>
    <dgm:cxn modelId="{A9D10DEE-880A-4266-AEFB-669398B96DB4}" type="presOf" srcId="{E04175F1-0C92-8541-854B-2E1312EE0784}" destId="{C81E686A-1377-1243-8C24-AFF6039A8049}" srcOrd="1" destOrd="0" presId="urn:microsoft.com/office/officeart/2005/8/layout/process1"/>
    <dgm:cxn modelId="{C09702D0-2522-4248-BA59-0875B68787E3}" type="presParOf" srcId="{D761D0DA-2DC1-5644-99BC-4A0182AE53BD}" destId="{9FE21E73-64E5-B944-BAC1-F21D0C1580A8}" srcOrd="0" destOrd="0" presId="urn:microsoft.com/office/officeart/2005/8/layout/process1"/>
    <dgm:cxn modelId="{5116B804-65F8-4AE3-A311-F652617ABC24}" type="presParOf" srcId="{D761D0DA-2DC1-5644-99BC-4A0182AE53BD}" destId="{9347874D-D32F-2E4D-952B-B84FCF13786D}" srcOrd="1" destOrd="0" presId="urn:microsoft.com/office/officeart/2005/8/layout/process1"/>
    <dgm:cxn modelId="{49C74ABB-A646-4DA4-9FCE-1D0666D294D2}" type="presParOf" srcId="{9347874D-D32F-2E4D-952B-B84FCF13786D}" destId="{43BED50A-21A5-464E-B4B0-ACD136B5F42F}" srcOrd="0" destOrd="0" presId="urn:microsoft.com/office/officeart/2005/8/layout/process1"/>
    <dgm:cxn modelId="{73C5700D-6E49-4337-9859-6DB1877D593A}" type="presParOf" srcId="{D761D0DA-2DC1-5644-99BC-4A0182AE53BD}" destId="{38E07313-51F5-8142-A6C7-A9F6B3618736}" srcOrd="2" destOrd="0" presId="urn:microsoft.com/office/officeart/2005/8/layout/process1"/>
    <dgm:cxn modelId="{8AC8E145-ECE8-46E1-A91A-5F2754A9BAE0}" type="presParOf" srcId="{D761D0DA-2DC1-5644-99BC-4A0182AE53BD}" destId="{8615F0E3-1FA6-214B-A5BE-124BF46C7A2D}" srcOrd="3" destOrd="0" presId="urn:microsoft.com/office/officeart/2005/8/layout/process1"/>
    <dgm:cxn modelId="{C20DDC3B-8026-4474-876D-B6EB431F1FA9}" type="presParOf" srcId="{8615F0E3-1FA6-214B-A5BE-124BF46C7A2D}" destId="{C81E686A-1377-1243-8C24-AFF6039A8049}" srcOrd="0" destOrd="0" presId="urn:microsoft.com/office/officeart/2005/8/layout/process1"/>
    <dgm:cxn modelId="{5ED8FB25-11F7-4CB6-882C-C4A22C43FDDE}" type="presParOf" srcId="{D761D0DA-2DC1-5644-99BC-4A0182AE53BD}" destId="{F754AB20-C932-C34F-9FB1-9305DF5F73A9}" srcOrd="4" destOrd="0" presId="urn:microsoft.com/office/officeart/2005/8/layout/process1"/>
    <dgm:cxn modelId="{B1CF929F-08C5-4306-B625-0AAD0E4E06D9}" type="presParOf" srcId="{D761D0DA-2DC1-5644-99BC-4A0182AE53BD}" destId="{68D9566B-4B99-7246-9501-633B435CA56F}" srcOrd="5" destOrd="0" presId="urn:microsoft.com/office/officeart/2005/8/layout/process1"/>
    <dgm:cxn modelId="{AF937FAF-6703-4D19-B507-5146893A8454}" type="presParOf" srcId="{68D9566B-4B99-7246-9501-633B435CA56F}" destId="{7E9B7F6D-DFCC-3D41-B524-2A7754351B9A}" srcOrd="0" destOrd="0" presId="urn:microsoft.com/office/officeart/2005/8/layout/process1"/>
    <dgm:cxn modelId="{C9E19FF2-93B1-4E5B-BA35-02F70AE2C0A7}" type="presParOf" srcId="{D761D0DA-2DC1-5644-99BC-4A0182AE53BD}" destId="{92251872-FDE4-AC49-8F14-4382C001D483}" srcOrd="6" destOrd="0" presId="urn:microsoft.com/office/officeart/2005/8/layout/process1"/>
    <dgm:cxn modelId="{7ECF51FA-9CF1-49B2-893F-1C5E78D1229E}" type="presParOf" srcId="{D761D0DA-2DC1-5644-99BC-4A0182AE53BD}" destId="{47CDE8AF-ED2F-0D40-AB59-228BFC6ABB4B}" srcOrd="7" destOrd="0" presId="urn:microsoft.com/office/officeart/2005/8/layout/process1"/>
    <dgm:cxn modelId="{460C141F-F0CB-4FAD-B8E4-495A79E870EA}" type="presParOf" srcId="{47CDE8AF-ED2F-0D40-AB59-228BFC6ABB4B}" destId="{19B58260-F587-3C4B-B2C0-B51B9C72A0D4}" srcOrd="0" destOrd="0" presId="urn:microsoft.com/office/officeart/2005/8/layout/process1"/>
    <dgm:cxn modelId="{D2052432-43DE-44CE-BB2B-7890CFF8E53E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Approach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A2F5A659-A910-4D6C-808E-1F67170606FF}" type="presOf" srcId="{E04175F1-0C92-8541-854B-2E1312EE0784}" destId="{8615F0E3-1FA6-214B-A5BE-124BF46C7A2D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61850A38-81E3-44FA-8639-4C2767C514E2}" type="presOf" srcId="{8254B634-E7A0-EC4F-89F3-B3E9463F7939}" destId="{D761D0DA-2DC1-5644-99BC-4A0182AE53BD}" srcOrd="0" destOrd="0" presId="urn:microsoft.com/office/officeart/2005/8/layout/process1"/>
    <dgm:cxn modelId="{CF733B7B-2A6B-4F7D-A484-908559D44F3C}" type="presOf" srcId="{772C0A53-F088-324A-97AA-A574F3B3A0D9}" destId="{92251872-FDE4-AC49-8F14-4382C001D483}" srcOrd="0" destOrd="0" presId="urn:microsoft.com/office/officeart/2005/8/layout/process1"/>
    <dgm:cxn modelId="{0B59D7DE-8EA1-4694-903B-AB484147BF58}" type="presOf" srcId="{15228DE0-0B99-284C-B286-E8EA12165A78}" destId="{9FE21E73-64E5-B944-BAC1-F21D0C1580A8}" srcOrd="0" destOrd="0" presId="urn:microsoft.com/office/officeart/2005/8/layout/process1"/>
    <dgm:cxn modelId="{08A39B80-658C-4859-B36E-89C1D6290AAD}" type="presOf" srcId="{3D2078ED-DCCE-644A-9E2F-201EB85586AB}" destId="{C62C1A73-6D55-E842-9FA4-26749F2D258D}" srcOrd="0" destOrd="0" presId="urn:microsoft.com/office/officeart/2005/8/layout/process1"/>
    <dgm:cxn modelId="{942DD5A0-87A8-4E33-8A56-38E32075E8FF}" type="presOf" srcId="{5054FA11-A990-5A47-B1B4-225D0EF003A8}" destId="{F754AB20-C932-C34F-9FB1-9305DF5F73A9}" srcOrd="0" destOrd="0" presId="urn:microsoft.com/office/officeart/2005/8/layout/process1"/>
    <dgm:cxn modelId="{481211AC-5471-49D3-9469-7932FB8751E1}" type="presOf" srcId="{28D512CC-05BE-E044-8C26-09CD29B2AAB0}" destId="{38E07313-51F5-8142-A6C7-A9F6B3618736}" srcOrd="0" destOrd="0" presId="urn:microsoft.com/office/officeart/2005/8/layout/process1"/>
    <dgm:cxn modelId="{3B206710-F999-4162-9BD8-40E3EF373081}" type="presOf" srcId="{E04175F1-0C92-8541-854B-2E1312EE0784}" destId="{C81E686A-1377-1243-8C24-AFF6039A8049}" srcOrd="1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E165E6FA-C336-4D66-9050-AB1071DAC0BC}" type="presOf" srcId="{0544A900-4661-4C4B-8C63-32583671DBEF}" destId="{9347874D-D32F-2E4D-952B-B84FCF13786D}" srcOrd="0" destOrd="0" presId="urn:microsoft.com/office/officeart/2005/8/layout/process1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4DA0E0F0-4B9A-49CC-87AE-47A16A4FA244}" type="presOf" srcId="{0544A900-4661-4C4B-8C63-32583671DBEF}" destId="{43BED50A-21A5-464E-B4B0-ACD136B5F42F}" srcOrd="1" destOrd="0" presId="urn:microsoft.com/office/officeart/2005/8/layout/process1"/>
    <dgm:cxn modelId="{91883848-AA8C-450A-B593-82D64B67CA4A}" type="presOf" srcId="{0EA34819-AB63-FD47-AA2A-8DF7C80A33E6}" destId="{19B58260-F587-3C4B-B2C0-B51B9C72A0D4}" srcOrd="1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4E0F56D6-1F61-4099-8C3C-2E558A3A4EFD}" type="presOf" srcId="{0EA34819-AB63-FD47-AA2A-8DF7C80A33E6}" destId="{47CDE8AF-ED2F-0D40-AB59-228BFC6ABB4B}" srcOrd="0" destOrd="0" presId="urn:microsoft.com/office/officeart/2005/8/layout/process1"/>
    <dgm:cxn modelId="{99C784D7-0B58-45C7-AA07-E9F6632E876C}" type="presOf" srcId="{C361CE96-BF91-914A-8D61-640FB202B874}" destId="{68D9566B-4B99-7246-9501-633B435CA56F}" srcOrd="0" destOrd="0" presId="urn:microsoft.com/office/officeart/2005/8/layout/process1"/>
    <dgm:cxn modelId="{9E1674CB-9519-4686-B48B-CF37A6B09943}" type="presOf" srcId="{C361CE96-BF91-914A-8D61-640FB202B874}" destId="{7E9B7F6D-DFCC-3D41-B524-2A7754351B9A}" srcOrd="1" destOrd="0" presId="urn:microsoft.com/office/officeart/2005/8/layout/process1"/>
    <dgm:cxn modelId="{67E32287-8A4D-4635-9B14-673F0991A948}" type="presParOf" srcId="{D761D0DA-2DC1-5644-99BC-4A0182AE53BD}" destId="{9FE21E73-64E5-B944-BAC1-F21D0C1580A8}" srcOrd="0" destOrd="0" presId="urn:microsoft.com/office/officeart/2005/8/layout/process1"/>
    <dgm:cxn modelId="{52F57668-E3FF-4DE1-86BB-618232856E60}" type="presParOf" srcId="{D761D0DA-2DC1-5644-99BC-4A0182AE53BD}" destId="{9347874D-D32F-2E4D-952B-B84FCF13786D}" srcOrd="1" destOrd="0" presId="urn:microsoft.com/office/officeart/2005/8/layout/process1"/>
    <dgm:cxn modelId="{48099447-7BBC-428E-B3A4-783AB8A71069}" type="presParOf" srcId="{9347874D-D32F-2E4D-952B-B84FCF13786D}" destId="{43BED50A-21A5-464E-B4B0-ACD136B5F42F}" srcOrd="0" destOrd="0" presId="urn:microsoft.com/office/officeart/2005/8/layout/process1"/>
    <dgm:cxn modelId="{B589B200-2130-4D68-A362-8FF449B921CF}" type="presParOf" srcId="{D761D0DA-2DC1-5644-99BC-4A0182AE53BD}" destId="{38E07313-51F5-8142-A6C7-A9F6B3618736}" srcOrd="2" destOrd="0" presId="urn:microsoft.com/office/officeart/2005/8/layout/process1"/>
    <dgm:cxn modelId="{5264C42F-2297-40FA-A34D-759975E4E8F9}" type="presParOf" srcId="{D761D0DA-2DC1-5644-99BC-4A0182AE53BD}" destId="{8615F0E3-1FA6-214B-A5BE-124BF46C7A2D}" srcOrd="3" destOrd="0" presId="urn:microsoft.com/office/officeart/2005/8/layout/process1"/>
    <dgm:cxn modelId="{202E0D09-1997-4E8E-B418-3748D8269232}" type="presParOf" srcId="{8615F0E3-1FA6-214B-A5BE-124BF46C7A2D}" destId="{C81E686A-1377-1243-8C24-AFF6039A8049}" srcOrd="0" destOrd="0" presId="urn:microsoft.com/office/officeart/2005/8/layout/process1"/>
    <dgm:cxn modelId="{7F704411-BD34-49A7-BAF0-E51BD7AB7A5E}" type="presParOf" srcId="{D761D0DA-2DC1-5644-99BC-4A0182AE53BD}" destId="{F754AB20-C932-C34F-9FB1-9305DF5F73A9}" srcOrd="4" destOrd="0" presId="urn:microsoft.com/office/officeart/2005/8/layout/process1"/>
    <dgm:cxn modelId="{91C2388F-69C2-442D-8591-541BCD4F9D05}" type="presParOf" srcId="{D761D0DA-2DC1-5644-99BC-4A0182AE53BD}" destId="{68D9566B-4B99-7246-9501-633B435CA56F}" srcOrd="5" destOrd="0" presId="urn:microsoft.com/office/officeart/2005/8/layout/process1"/>
    <dgm:cxn modelId="{5E456FD7-6069-4F22-B25B-828AF5765441}" type="presParOf" srcId="{68D9566B-4B99-7246-9501-633B435CA56F}" destId="{7E9B7F6D-DFCC-3D41-B524-2A7754351B9A}" srcOrd="0" destOrd="0" presId="urn:microsoft.com/office/officeart/2005/8/layout/process1"/>
    <dgm:cxn modelId="{170B2FB0-5013-4B26-B248-E7EB26D78699}" type="presParOf" srcId="{D761D0DA-2DC1-5644-99BC-4A0182AE53BD}" destId="{92251872-FDE4-AC49-8F14-4382C001D483}" srcOrd="6" destOrd="0" presId="urn:microsoft.com/office/officeart/2005/8/layout/process1"/>
    <dgm:cxn modelId="{F233700A-97F4-46E1-B81F-F62FC94E3C30}" type="presParOf" srcId="{D761D0DA-2DC1-5644-99BC-4A0182AE53BD}" destId="{47CDE8AF-ED2F-0D40-AB59-228BFC6ABB4B}" srcOrd="7" destOrd="0" presId="urn:microsoft.com/office/officeart/2005/8/layout/process1"/>
    <dgm:cxn modelId="{92F5F275-6EDC-4D9B-A829-4CA09D433EED}" type="presParOf" srcId="{47CDE8AF-ED2F-0D40-AB59-228BFC6ABB4B}" destId="{19B58260-F587-3C4B-B2C0-B51B9C72A0D4}" srcOrd="0" destOrd="0" presId="urn:microsoft.com/office/officeart/2005/8/layout/process1"/>
    <dgm:cxn modelId="{B1FA4A51-1398-4895-963A-6758114EFC53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Approach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6BA63E12-2784-4173-8575-0F92CC8E329F}" type="presOf" srcId="{C361CE96-BF91-914A-8D61-640FB202B874}" destId="{7E9B7F6D-DFCC-3D41-B524-2A7754351B9A}" srcOrd="1" destOrd="0" presId="urn:microsoft.com/office/officeart/2005/8/layout/process1"/>
    <dgm:cxn modelId="{78E16029-9649-4964-8F32-AE33F63F5FAB}" type="presOf" srcId="{E04175F1-0C92-8541-854B-2E1312EE0784}" destId="{8615F0E3-1FA6-214B-A5BE-124BF46C7A2D}" srcOrd="0" destOrd="0" presId="urn:microsoft.com/office/officeart/2005/8/layout/process1"/>
    <dgm:cxn modelId="{97855F0C-6DDA-40DB-AA0C-EB0A0A6E0BD9}" type="presOf" srcId="{0544A900-4661-4C4B-8C63-32583671DBEF}" destId="{43BED50A-21A5-464E-B4B0-ACD136B5F42F}" srcOrd="1" destOrd="0" presId="urn:microsoft.com/office/officeart/2005/8/layout/process1"/>
    <dgm:cxn modelId="{2966A989-DCDA-4C83-9E59-177E1BFE7B25}" type="presOf" srcId="{28D512CC-05BE-E044-8C26-09CD29B2AAB0}" destId="{38E07313-51F5-8142-A6C7-A9F6B3618736}" srcOrd="0" destOrd="0" presId="urn:microsoft.com/office/officeart/2005/8/layout/process1"/>
    <dgm:cxn modelId="{71954E81-C505-4797-B533-AAC08C9341DA}" type="presOf" srcId="{3D2078ED-DCCE-644A-9E2F-201EB85586AB}" destId="{C62C1A73-6D55-E842-9FA4-26749F2D258D}" srcOrd="0" destOrd="0" presId="urn:microsoft.com/office/officeart/2005/8/layout/process1"/>
    <dgm:cxn modelId="{C22E7163-0141-4DDF-9098-587CC49FBA4D}" type="presOf" srcId="{0EA34819-AB63-FD47-AA2A-8DF7C80A33E6}" destId="{47CDE8AF-ED2F-0D40-AB59-228BFC6ABB4B}" srcOrd="0" destOrd="0" presId="urn:microsoft.com/office/officeart/2005/8/layout/process1"/>
    <dgm:cxn modelId="{5B31D211-5B56-4AB2-8E36-D7509B62B9BE}" type="presOf" srcId="{8254B634-E7A0-EC4F-89F3-B3E9463F7939}" destId="{D761D0DA-2DC1-5644-99BC-4A0182AE53BD}" srcOrd="0" destOrd="0" presId="urn:microsoft.com/office/officeart/2005/8/layout/process1"/>
    <dgm:cxn modelId="{E76B7A59-FCDF-470C-9086-1CAF02386167}" type="presOf" srcId="{E04175F1-0C92-8541-854B-2E1312EE0784}" destId="{C81E686A-1377-1243-8C24-AFF6039A8049}" srcOrd="1" destOrd="0" presId="urn:microsoft.com/office/officeart/2005/8/layout/process1"/>
    <dgm:cxn modelId="{BD51BD7D-CBA6-458F-8BA3-7A5ACFE77F53}" type="presOf" srcId="{C361CE96-BF91-914A-8D61-640FB202B874}" destId="{68D9566B-4B99-7246-9501-633B435CA56F}" srcOrd="0" destOrd="0" presId="urn:microsoft.com/office/officeart/2005/8/layout/process1"/>
    <dgm:cxn modelId="{D4C8ED3F-ACBD-4A28-BF19-B1CA06C1BE28}" type="presOf" srcId="{772C0A53-F088-324A-97AA-A574F3B3A0D9}" destId="{92251872-FDE4-AC49-8F14-4382C001D483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3D71BB0A-935C-4D44-8FCF-85CAF5453D9A}" type="presOf" srcId="{0544A900-4661-4C4B-8C63-32583671DBEF}" destId="{9347874D-D32F-2E4D-952B-B84FCF13786D}" srcOrd="0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5EA2C7EF-D4E2-4E36-898B-A331D0C4E7F2}" type="presOf" srcId="{0EA34819-AB63-FD47-AA2A-8DF7C80A33E6}" destId="{19B58260-F587-3C4B-B2C0-B51B9C72A0D4}" srcOrd="1" destOrd="0" presId="urn:microsoft.com/office/officeart/2005/8/layout/process1"/>
    <dgm:cxn modelId="{0FE895DA-6F0A-47B3-AB76-CEB21FA81904}" type="presOf" srcId="{5054FA11-A990-5A47-B1B4-225D0EF003A8}" destId="{F754AB20-C932-C34F-9FB1-9305DF5F73A9}" srcOrd="0" destOrd="0" presId="urn:microsoft.com/office/officeart/2005/8/layout/process1"/>
    <dgm:cxn modelId="{3E6FAC5D-9EFC-42DC-9512-DF51AEC0A9FB}" type="presOf" srcId="{15228DE0-0B99-284C-B286-E8EA12165A78}" destId="{9FE21E73-64E5-B944-BAC1-F21D0C1580A8}" srcOrd="0" destOrd="0" presId="urn:microsoft.com/office/officeart/2005/8/layout/process1"/>
    <dgm:cxn modelId="{029071A6-1E69-4C61-9FA8-3DFA81646DBC}" type="presParOf" srcId="{D761D0DA-2DC1-5644-99BC-4A0182AE53BD}" destId="{9FE21E73-64E5-B944-BAC1-F21D0C1580A8}" srcOrd="0" destOrd="0" presId="urn:microsoft.com/office/officeart/2005/8/layout/process1"/>
    <dgm:cxn modelId="{8BFDE6EE-E4F1-47DD-8D14-A6CEEB098F12}" type="presParOf" srcId="{D761D0DA-2DC1-5644-99BC-4A0182AE53BD}" destId="{9347874D-D32F-2E4D-952B-B84FCF13786D}" srcOrd="1" destOrd="0" presId="urn:microsoft.com/office/officeart/2005/8/layout/process1"/>
    <dgm:cxn modelId="{0A8BABE4-567E-4F83-A5E4-822BC286ED89}" type="presParOf" srcId="{9347874D-D32F-2E4D-952B-B84FCF13786D}" destId="{43BED50A-21A5-464E-B4B0-ACD136B5F42F}" srcOrd="0" destOrd="0" presId="urn:microsoft.com/office/officeart/2005/8/layout/process1"/>
    <dgm:cxn modelId="{DF8DCB16-C3E2-422C-96F3-38C6E80715AA}" type="presParOf" srcId="{D761D0DA-2DC1-5644-99BC-4A0182AE53BD}" destId="{38E07313-51F5-8142-A6C7-A9F6B3618736}" srcOrd="2" destOrd="0" presId="urn:microsoft.com/office/officeart/2005/8/layout/process1"/>
    <dgm:cxn modelId="{B76A15C6-07EC-4915-97CE-4DADCC77A55C}" type="presParOf" srcId="{D761D0DA-2DC1-5644-99BC-4A0182AE53BD}" destId="{8615F0E3-1FA6-214B-A5BE-124BF46C7A2D}" srcOrd="3" destOrd="0" presId="urn:microsoft.com/office/officeart/2005/8/layout/process1"/>
    <dgm:cxn modelId="{1CB7A81E-3C0B-4823-AC16-874979FBF556}" type="presParOf" srcId="{8615F0E3-1FA6-214B-A5BE-124BF46C7A2D}" destId="{C81E686A-1377-1243-8C24-AFF6039A8049}" srcOrd="0" destOrd="0" presId="urn:microsoft.com/office/officeart/2005/8/layout/process1"/>
    <dgm:cxn modelId="{A89ED632-62E1-49D6-AF0D-E3D11B7053BB}" type="presParOf" srcId="{D761D0DA-2DC1-5644-99BC-4A0182AE53BD}" destId="{F754AB20-C932-C34F-9FB1-9305DF5F73A9}" srcOrd="4" destOrd="0" presId="urn:microsoft.com/office/officeart/2005/8/layout/process1"/>
    <dgm:cxn modelId="{908AC845-A345-4A20-B2CF-2554B7ACF3C5}" type="presParOf" srcId="{D761D0DA-2DC1-5644-99BC-4A0182AE53BD}" destId="{68D9566B-4B99-7246-9501-633B435CA56F}" srcOrd="5" destOrd="0" presId="urn:microsoft.com/office/officeart/2005/8/layout/process1"/>
    <dgm:cxn modelId="{F8159993-DAE3-4491-943B-7A54FB1C9556}" type="presParOf" srcId="{68D9566B-4B99-7246-9501-633B435CA56F}" destId="{7E9B7F6D-DFCC-3D41-B524-2A7754351B9A}" srcOrd="0" destOrd="0" presId="urn:microsoft.com/office/officeart/2005/8/layout/process1"/>
    <dgm:cxn modelId="{EB9738DB-D8F1-4BB5-A8AF-9410A8FEDD90}" type="presParOf" srcId="{D761D0DA-2DC1-5644-99BC-4A0182AE53BD}" destId="{92251872-FDE4-AC49-8F14-4382C001D483}" srcOrd="6" destOrd="0" presId="urn:microsoft.com/office/officeart/2005/8/layout/process1"/>
    <dgm:cxn modelId="{DCCC0093-0483-49B2-B1D1-353AEB872197}" type="presParOf" srcId="{D761D0DA-2DC1-5644-99BC-4A0182AE53BD}" destId="{47CDE8AF-ED2F-0D40-AB59-228BFC6ABB4B}" srcOrd="7" destOrd="0" presId="urn:microsoft.com/office/officeart/2005/8/layout/process1"/>
    <dgm:cxn modelId="{9A7C6586-BE09-49A1-89D7-4CF0B0CD45BA}" type="presParOf" srcId="{47CDE8AF-ED2F-0D40-AB59-228BFC6ABB4B}" destId="{19B58260-F587-3C4B-B2C0-B51B9C72A0D4}" srcOrd="0" destOrd="0" presId="urn:microsoft.com/office/officeart/2005/8/layout/process1"/>
    <dgm:cxn modelId="{EC87078C-2BA3-406D-8468-911B88E0531E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shade val="94000"/>
                <a:satMod val="135000"/>
              </a:schemeClr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/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7BCC5E63-18A3-4577-82BC-F17C6B650E12}" type="presOf" srcId="{8254B634-E7A0-EC4F-89F3-B3E9463F7939}" destId="{D761D0DA-2DC1-5644-99BC-4A0182AE53BD}" srcOrd="0" destOrd="0" presId="urn:microsoft.com/office/officeart/2005/8/layout/process1"/>
    <dgm:cxn modelId="{5035D72B-C267-4595-A0E0-1CEC7B8ED9FD}" type="presOf" srcId="{3D2078ED-DCCE-644A-9E2F-201EB85586AB}" destId="{C62C1A73-6D55-E842-9FA4-26749F2D258D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A401B780-402C-43FD-B954-CB275F5CC107}" type="presOf" srcId="{28D512CC-05BE-E044-8C26-09CD29B2AAB0}" destId="{38E07313-51F5-8142-A6C7-A9F6B3618736}" srcOrd="0" destOrd="0" presId="urn:microsoft.com/office/officeart/2005/8/layout/process1"/>
    <dgm:cxn modelId="{A47F0A0B-74AC-4E66-B782-75F1E08376FB}" type="presOf" srcId="{15228DE0-0B99-284C-B286-E8EA12165A78}" destId="{9FE21E73-64E5-B944-BAC1-F21D0C1580A8}" srcOrd="0" destOrd="0" presId="urn:microsoft.com/office/officeart/2005/8/layout/process1"/>
    <dgm:cxn modelId="{61014E77-1F1B-42F9-90A5-C5FEDDBF63AE}" type="presOf" srcId="{772C0A53-F088-324A-97AA-A574F3B3A0D9}" destId="{92251872-FDE4-AC49-8F14-4382C001D483}" srcOrd="0" destOrd="0" presId="urn:microsoft.com/office/officeart/2005/8/layout/process1"/>
    <dgm:cxn modelId="{A893CBB9-3891-416E-B0AE-9F690821986D}" type="presOf" srcId="{E04175F1-0C92-8541-854B-2E1312EE0784}" destId="{C81E686A-1377-1243-8C24-AFF6039A8049}" srcOrd="1" destOrd="0" presId="urn:microsoft.com/office/officeart/2005/8/layout/process1"/>
    <dgm:cxn modelId="{E5E43284-9953-4C90-B1AD-EE609778E141}" type="presOf" srcId="{0544A900-4661-4C4B-8C63-32583671DBEF}" destId="{9347874D-D32F-2E4D-952B-B84FCF13786D}" srcOrd="0" destOrd="0" presId="urn:microsoft.com/office/officeart/2005/8/layout/process1"/>
    <dgm:cxn modelId="{383AB5D0-42C8-4562-91F1-C9A80CC6DCE8}" type="presOf" srcId="{5054FA11-A990-5A47-B1B4-225D0EF003A8}" destId="{F754AB20-C932-C34F-9FB1-9305DF5F73A9}" srcOrd="0" destOrd="0" presId="urn:microsoft.com/office/officeart/2005/8/layout/process1"/>
    <dgm:cxn modelId="{FB5E5BCE-3A14-48A4-9FAD-71A5D0513A94}" type="presOf" srcId="{0EA34819-AB63-FD47-AA2A-8DF7C80A33E6}" destId="{47CDE8AF-ED2F-0D40-AB59-228BFC6ABB4B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F5E49D64-8529-4003-A903-AAB3C45FF778}" type="presOf" srcId="{C361CE96-BF91-914A-8D61-640FB202B874}" destId="{7E9B7F6D-DFCC-3D41-B524-2A7754351B9A}" srcOrd="1" destOrd="0" presId="urn:microsoft.com/office/officeart/2005/8/layout/process1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EBDAB774-1109-40BE-8FED-5C4716861A90}" type="presOf" srcId="{C361CE96-BF91-914A-8D61-640FB202B874}" destId="{68D9566B-4B99-7246-9501-633B435CA56F}" srcOrd="0" destOrd="0" presId="urn:microsoft.com/office/officeart/2005/8/layout/process1"/>
    <dgm:cxn modelId="{6CC55E7D-2CA7-4E88-98AA-93596F391FA9}" type="presOf" srcId="{0EA34819-AB63-FD47-AA2A-8DF7C80A33E6}" destId="{19B58260-F587-3C4B-B2C0-B51B9C72A0D4}" srcOrd="1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4D6D8A68-F0C8-4263-BCC8-F4892FCF9D9A}" type="presOf" srcId="{E04175F1-0C92-8541-854B-2E1312EE0784}" destId="{8615F0E3-1FA6-214B-A5BE-124BF46C7A2D}" srcOrd="0" destOrd="0" presId="urn:microsoft.com/office/officeart/2005/8/layout/process1"/>
    <dgm:cxn modelId="{769FB76C-74A7-4CEF-BAF0-5DD49CEA489C}" type="presOf" srcId="{0544A900-4661-4C4B-8C63-32583671DBEF}" destId="{43BED50A-21A5-464E-B4B0-ACD136B5F42F}" srcOrd="1" destOrd="0" presId="urn:microsoft.com/office/officeart/2005/8/layout/process1"/>
    <dgm:cxn modelId="{F16DFBA1-FE9B-408E-8769-52F083F4C250}" type="presParOf" srcId="{D761D0DA-2DC1-5644-99BC-4A0182AE53BD}" destId="{9FE21E73-64E5-B944-BAC1-F21D0C1580A8}" srcOrd="0" destOrd="0" presId="urn:microsoft.com/office/officeart/2005/8/layout/process1"/>
    <dgm:cxn modelId="{805972A7-1F5A-4ECB-9913-656E19F2BEAB}" type="presParOf" srcId="{D761D0DA-2DC1-5644-99BC-4A0182AE53BD}" destId="{9347874D-D32F-2E4D-952B-B84FCF13786D}" srcOrd="1" destOrd="0" presId="urn:microsoft.com/office/officeart/2005/8/layout/process1"/>
    <dgm:cxn modelId="{2408887C-4CB4-4A2F-B8CF-DA555300A3E6}" type="presParOf" srcId="{9347874D-D32F-2E4D-952B-B84FCF13786D}" destId="{43BED50A-21A5-464E-B4B0-ACD136B5F42F}" srcOrd="0" destOrd="0" presId="urn:microsoft.com/office/officeart/2005/8/layout/process1"/>
    <dgm:cxn modelId="{3FBD6317-7C12-4325-B714-5A755E90F1D4}" type="presParOf" srcId="{D761D0DA-2DC1-5644-99BC-4A0182AE53BD}" destId="{38E07313-51F5-8142-A6C7-A9F6B3618736}" srcOrd="2" destOrd="0" presId="urn:microsoft.com/office/officeart/2005/8/layout/process1"/>
    <dgm:cxn modelId="{8FF84A06-7D1F-4F60-B60D-AED8B4269A74}" type="presParOf" srcId="{D761D0DA-2DC1-5644-99BC-4A0182AE53BD}" destId="{8615F0E3-1FA6-214B-A5BE-124BF46C7A2D}" srcOrd="3" destOrd="0" presId="urn:microsoft.com/office/officeart/2005/8/layout/process1"/>
    <dgm:cxn modelId="{3FD1AC9E-E4A7-480B-90C9-CC0473232610}" type="presParOf" srcId="{8615F0E3-1FA6-214B-A5BE-124BF46C7A2D}" destId="{C81E686A-1377-1243-8C24-AFF6039A8049}" srcOrd="0" destOrd="0" presId="urn:microsoft.com/office/officeart/2005/8/layout/process1"/>
    <dgm:cxn modelId="{244C7712-5BC0-4E88-9F4E-CB55D1B4E058}" type="presParOf" srcId="{D761D0DA-2DC1-5644-99BC-4A0182AE53BD}" destId="{F754AB20-C932-C34F-9FB1-9305DF5F73A9}" srcOrd="4" destOrd="0" presId="urn:microsoft.com/office/officeart/2005/8/layout/process1"/>
    <dgm:cxn modelId="{539F0E12-DEB8-407D-BE1F-C674F39BD158}" type="presParOf" srcId="{D761D0DA-2DC1-5644-99BC-4A0182AE53BD}" destId="{68D9566B-4B99-7246-9501-633B435CA56F}" srcOrd="5" destOrd="0" presId="urn:microsoft.com/office/officeart/2005/8/layout/process1"/>
    <dgm:cxn modelId="{54BA94C4-A224-4BF9-8C1C-891430D2C55B}" type="presParOf" srcId="{68D9566B-4B99-7246-9501-633B435CA56F}" destId="{7E9B7F6D-DFCC-3D41-B524-2A7754351B9A}" srcOrd="0" destOrd="0" presId="urn:microsoft.com/office/officeart/2005/8/layout/process1"/>
    <dgm:cxn modelId="{44B2E802-1FEA-4778-9D46-3394D9F4A6BC}" type="presParOf" srcId="{D761D0DA-2DC1-5644-99BC-4A0182AE53BD}" destId="{92251872-FDE4-AC49-8F14-4382C001D483}" srcOrd="6" destOrd="0" presId="urn:microsoft.com/office/officeart/2005/8/layout/process1"/>
    <dgm:cxn modelId="{4FF0DC75-8313-41E7-B603-1C5BB8B3AEDF}" type="presParOf" srcId="{D761D0DA-2DC1-5644-99BC-4A0182AE53BD}" destId="{47CDE8AF-ED2F-0D40-AB59-228BFC6ABB4B}" srcOrd="7" destOrd="0" presId="urn:microsoft.com/office/officeart/2005/8/layout/process1"/>
    <dgm:cxn modelId="{CF0F2D3F-569F-4CD7-997A-7FBAC2F7131C}" type="presParOf" srcId="{47CDE8AF-ED2F-0D40-AB59-228BFC6ABB4B}" destId="{19B58260-F587-3C4B-B2C0-B51B9C72A0D4}" srcOrd="0" destOrd="0" presId="urn:microsoft.com/office/officeart/2005/8/layout/process1"/>
    <dgm:cxn modelId="{B81A5410-015B-4733-B5C2-1DFB9205AE38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shade val="94000"/>
                <a:satMod val="135000"/>
              </a:schemeClr>
            </a:gs>
          </a:gsLst>
          <a:lin ang="16200000" scaled="0"/>
          <a:tileRect/>
        </a:gradFill>
      </dgm:spPr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/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78E1BEB9-DEC5-4BFD-8838-4719BBB06C3A}" type="presOf" srcId="{0544A900-4661-4C4B-8C63-32583671DBEF}" destId="{9347874D-D32F-2E4D-952B-B84FCF13786D}" srcOrd="0" destOrd="0" presId="urn:microsoft.com/office/officeart/2005/8/layout/process1"/>
    <dgm:cxn modelId="{BCB38FD9-187B-4330-9679-C27A5C6E7AC2}" type="presOf" srcId="{C361CE96-BF91-914A-8D61-640FB202B874}" destId="{7E9B7F6D-DFCC-3D41-B524-2A7754351B9A}" srcOrd="1" destOrd="0" presId="urn:microsoft.com/office/officeart/2005/8/layout/process1"/>
    <dgm:cxn modelId="{E1526BBA-4CF5-42EA-826F-E7E80310ABFC}" type="presOf" srcId="{E04175F1-0C92-8541-854B-2E1312EE0784}" destId="{C81E686A-1377-1243-8C24-AFF6039A8049}" srcOrd="1" destOrd="0" presId="urn:microsoft.com/office/officeart/2005/8/layout/process1"/>
    <dgm:cxn modelId="{1D0F21F7-51FC-4592-ACD3-04F8631C3A71}" type="presOf" srcId="{3D2078ED-DCCE-644A-9E2F-201EB85586AB}" destId="{C62C1A73-6D55-E842-9FA4-26749F2D258D}" srcOrd="0" destOrd="0" presId="urn:microsoft.com/office/officeart/2005/8/layout/process1"/>
    <dgm:cxn modelId="{D9240E2E-D08A-4B34-9E6A-81DA23790DB5}" type="presOf" srcId="{772C0A53-F088-324A-97AA-A574F3B3A0D9}" destId="{92251872-FDE4-AC49-8F14-4382C001D483}" srcOrd="0" destOrd="0" presId="urn:microsoft.com/office/officeart/2005/8/layout/process1"/>
    <dgm:cxn modelId="{B1FD68F4-49A7-4E4F-B6EB-588E71D39F0A}" type="presOf" srcId="{0EA34819-AB63-FD47-AA2A-8DF7C80A33E6}" destId="{19B58260-F587-3C4B-B2C0-B51B9C72A0D4}" srcOrd="1" destOrd="0" presId="urn:microsoft.com/office/officeart/2005/8/layout/process1"/>
    <dgm:cxn modelId="{8EC7F06C-8D7B-457E-B0CC-F5CBCB515F89}" type="presOf" srcId="{0EA34819-AB63-FD47-AA2A-8DF7C80A33E6}" destId="{47CDE8AF-ED2F-0D40-AB59-228BFC6ABB4B}" srcOrd="0" destOrd="0" presId="urn:microsoft.com/office/officeart/2005/8/layout/process1"/>
    <dgm:cxn modelId="{78A2F5B7-5B46-4FE5-9611-40731DC59E21}" type="presOf" srcId="{C361CE96-BF91-914A-8D61-640FB202B874}" destId="{68D9566B-4B99-7246-9501-633B435CA56F}" srcOrd="0" destOrd="0" presId="urn:microsoft.com/office/officeart/2005/8/layout/process1"/>
    <dgm:cxn modelId="{A027E86E-7725-4566-9A91-1EFC4F7940CC}" type="presOf" srcId="{8254B634-E7A0-EC4F-89F3-B3E9463F7939}" destId="{D761D0DA-2DC1-5644-99BC-4A0182AE53BD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05663674-AEA0-46F6-9E7E-C47F22F4EBEF}" type="presOf" srcId="{0544A900-4661-4C4B-8C63-32583671DBEF}" destId="{43BED50A-21A5-464E-B4B0-ACD136B5F42F}" srcOrd="1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9F43C3E2-40C1-4283-90C5-BE4ECA5AFCF4}" type="presOf" srcId="{28D512CC-05BE-E044-8C26-09CD29B2AAB0}" destId="{38E07313-51F5-8142-A6C7-A9F6B3618736}" srcOrd="0" destOrd="0" presId="urn:microsoft.com/office/officeart/2005/8/layout/process1"/>
    <dgm:cxn modelId="{4254A832-0371-4579-904F-F1FC21AB1205}" type="presOf" srcId="{E04175F1-0C92-8541-854B-2E1312EE0784}" destId="{8615F0E3-1FA6-214B-A5BE-124BF46C7A2D}" srcOrd="0" destOrd="0" presId="urn:microsoft.com/office/officeart/2005/8/layout/process1"/>
    <dgm:cxn modelId="{831776F2-4EDC-494D-A825-12BF65ACC84C}" type="presOf" srcId="{5054FA11-A990-5A47-B1B4-225D0EF003A8}" destId="{F754AB20-C932-C34F-9FB1-9305DF5F73A9}" srcOrd="0" destOrd="0" presId="urn:microsoft.com/office/officeart/2005/8/layout/process1"/>
    <dgm:cxn modelId="{9F052B84-E7D8-4787-8A8E-2ABC2D93AD7E}" type="presOf" srcId="{15228DE0-0B99-284C-B286-E8EA12165A78}" destId="{9FE21E73-64E5-B944-BAC1-F21D0C1580A8}" srcOrd="0" destOrd="0" presId="urn:microsoft.com/office/officeart/2005/8/layout/process1"/>
    <dgm:cxn modelId="{FC33F898-841E-4FCB-B4D5-E4A6BD9B9C72}" type="presParOf" srcId="{D761D0DA-2DC1-5644-99BC-4A0182AE53BD}" destId="{9FE21E73-64E5-B944-BAC1-F21D0C1580A8}" srcOrd="0" destOrd="0" presId="urn:microsoft.com/office/officeart/2005/8/layout/process1"/>
    <dgm:cxn modelId="{5334B044-8162-43DC-9FA1-622C4F489042}" type="presParOf" srcId="{D761D0DA-2DC1-5644-99BC-4A0182AE53BD}" destId="{9347874D-D32F-2E4D-952B-B84FCF13786D}" srcOrd="1" destOrd="0" presId="urn:microsoft.com/office/officeart/2005/8/layout/process1"/>
    <dgm:cxn modelId="{AE13446E-C0B3-4481-A2DA-62227B7ABF9F}" type="presParOf" srcId="{9347874D-D32F-2E4D-952B-B84FCF13786D}" destId="{43BED50A-21A5-464E-B4B0-ACD136B5F42F}" srcOrd="0" destOrd="0" presId="urn:microsoft.com/office/officeart/2005/8/layout/process1"/>
    <dgm:cxn modelId="{C3F51FFD-2FD4-497B-9AF2-41BDE12188B6}" type="presParOf" srcId="{D761D0DA-2DC1-5644-99BC-4A0182AE53BD}" destId="{38E07313-51F5-8142-A6C7-A9F6B3618736}" srcOrd="2" destOrd="0" presId="urn:microsoft.com/office/officeart/2005/8/layout/process1"/>
    <dgm:cxn modelId="{2BC83109-3CB7-416D-86F8-89D2DA4FA10C}" type="presParOf" srcId="{D761D0DA-2DC1-5644-99BC-4A0182AE53BD}" destId="{8615F0E3-1FA6-214B-A5BE-124BF46C7A2D}" srcOrd="3" destOrd="0" presId="urn:microsoft.com/office/officeart/2005/8/layout/process1"/>
    <dgm:cxn modelId="{829D395A-C217-4FC6-B76C-CE6FD8437023}" type="presParOf" srcId="{8615F0E3-1FA6-214B-A5BE-124BF46C7A2D}" destId="{C81E686A-1377-1243-8C24-AFF6039A8049}" srcOrd="0" destOrd="0" presId="urn:microsoft.com/office/officeart/2005/8/layout/process1"/>
    <dgm:cxn modelId="{667416B3-C0B9-4DB2-B259-3EA83D2B8A41}" type="presParOf" srcId="{D761D0DA-2DC1-5644-99BC-4A0182AE53BD}" destId="{F754AB20-C932-C34F-9FB1-9305DF5F73A9}" srcOrd="4" destOrd="0" presId="urn:microsoft.com/office/officeart/2005/8/layout/process1"/>
    <dgm:cxn modelId="{97A2BA76-A8DC-4C2B-9AC9-20E7C056FFFF}" type="presParOf" srcId="{D761D0DA-2DC1-5644-99BC-4A0182AE53BD}" destId="{68D9566B-4B99-7246-9501-633B435CA56F}" srcOrd="5" destOrd="0" presId="urn:microsoft.com/office/officeart/2005/8/layout/process1"/>
    <dgm:cxn modelId="{07899F03-4DDE-4176-9FCA-4D5C8F2C169C}" type="presParOf" srcId="{68D9566B-4B99-7246-9501-633B435CA56F}" destId="{7E9B7F6D-DFCC-3D41-B524-2A7754351B9A}" srcOrd="0" destOrd="0" presId="urn:microsoft.com/office/officeart/2005/8/layout/process1"/>
    <dgm:cxn modelId="{13143BB1-B114-4ED4-934D-44373F5ADA88}" type="presParOf" srcId="{D761D0DA-2DC1-5644-99BC-4A0182AE53BD}" destId="{92251872-FDE4-AC49-8F14-4382C001D483}" srcOrd="6" destOrd="0" presId="urn:microsoft.com/office/officeart/2005/8/layout/process1"/>
    <dgm:cxn modelId="{1ABE274E-B775-4EBA-878B-DF5ADCAC4E36}" type="presParOf" srcId="{D761D0DA-2DC1-5644-99BC-4A0182AE53BD}" destId="{47CDE8AF-ED2F-0D40-AB59-228BFC6ABB4B}" srcOrd="7" destOrd="0" presId="urn:microsoft.com/office/officeart/2005/8/layout/process1"/>
    <dgm:cxn modelId="{9101037F-10DA-439C-BD8D-43183285944A}" type="presParOf" srcId="{47CDE8AF-ED2F-0D40-AB59-228BFC6ABB4B}" destId="{19B58260-F587-3C4B-B2C0-B51B9C72A0D4}" srcOrd="0" destOrd="0" presId="urn:microsoft.com/office/officeart/2005/8/layout/process1"/>
    <dgm:cxn modelId="{92073D6F-DFDA-4DC4-A6A7-0E709DABE23E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/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420761-17F4-463C-B054-3AE1E46ADE17}" type="presOf" srcId="{8254B634-E7A0-EC4F-89F3-B3E9463F7939}" destId="{D761D0DA-2DC1-5644-99BC-4A0182AE53BD}" srcOrd="0" destOrd="0" presId="urn:microsoft.com/office/officeart/2005/8/layout/process1"/>
    <dgm:cxn modelId="{FC578775-53C3-4B60-A47C-7686C25ED038}" type="presOf" srcId="{5054FA11-A990-5A47-B1B4-225D0EF003A8}" destId="{F754AB20-C932-C34F-9FB1-9305DF5F73A9}" srcOrd="0" destOrd="0" presId="urn:microsoft.com/office/officeart/2005/8/layout/process1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ADB5FFB3-836A-4904-B7D8-E0F7ECCEE0CC}" type="presOf" srcId="{3D2078ED-DCCE-644A-9E2F-201EB85586AB}" destId="{C62C1A73-6D55-E842-9FA4-26749F2D258D}" srcOrd="0" destOrd="0" presId="urn:microsoft.com/office/officeart/2005/8/layout/process1"/>
    <dgm:cxn modelId="{8998A897-9E01-4DE1-82E4-2CDDF1E4FB9C}" type="presOf" srcId="{0EA34819-AB63-FD47-AA2A-8DF7C80A33E6}" destId="{19B58260-F587-3C4B-B2C0-B51B9C72A0D4}" srcOrd="1" destOrd="0" presId="urn:microsoft.com/office/officeart/2005/8/layout/process1"/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AFA8210A-64A8-40B8-A6F2-D6E4C81AC4F9}" type="presOf" srcId="{0544A900-4661-4C4B-8C63-32583671DBEF}" destId="{9347874D-D32F-2E4D-952B-B84FCF13786D}" srcOrd="0" destOrd="0" presId="urn:microsoft.com/office/officeart/2005/8/layout/process1"/>
    <dgm:cxn modelId="{490A88AC-0428-4305-89BC-D49EE5555B59}" type="presOf" srcId="{15228DE0-0B99-284C-B286-E8EA12165A78}" destId="{9FE21E73-64E5-B944-BAC1-F21D0C1580A8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CD0D7645-5E78-43E8-967A-CF3412D879D9}" type="presOf" srcId="{E04175F1-0C92-8541-854B-2E1312EE0784}" destId="{C81E686A-1377-1243-8C24-AFF6039A8049}" srcOrd="1" destOrd="0" presId="urn:microsoft.com/office/officeart/2005/8/layout/process1"/>
    <dgm:cxn modelId="{C901BED1-8C4D-452C-86DF-C2E6F044AB19}" type="presOf" srcId="{C361CE96-BF91-914A-8D61-640FB202B874}" destId="{7E9B7F6D-DFCC-3D41-B524-2A7754351B9A}" srcOrd="1" destOrd="0" presId="urn:microsoft.com/office/officeart/2005/8/layout/process1"/>
    <dgm:cxn modelId="{C695F38A-7698-4AAF-97CB-4ED36D9A1D56}" type="presOf" srcId="{C361CE96-BF91-914A-8D61-640FB202B874}" destId="{68D9566B-4B99-7246-9501-633B435CA56F}" srcOrd="0" destOrd="0" presId="urn:microsoft.com/office/officeart/2005/8/layout/process1"/>
    <dgm:cxn modelId="{A120B98D-A2D8-4913-BC71-EB42EA3FF0C6}" type="presOf" srcId="{E04175F1-0C92-8541-854B-2E1312EE0784}" destId="{8615F0E3-1FA6-214B-A5BE-124BF46C7A2D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2755F956-4466-4A58-8406-8AD23EB11B3A}" type="presOf" srcId="{0EA34819-AB63-FD47-AA2A-8DF7C80A33E6}" destId="{47CDE8AF-ED2F-0D40-AB59-228BFC6ABB4B}" srcOrd="0" destOrd="0" presId="urn:microsoft.com/office/officeart/2005/8/layout/process1"/>
    <dgm:cxn modelId="{5FBCCFEA-E4C3-462C-9E5B-51AFFB8F4D44}" type="presOf" srcId="{28D512CC-05BE-E044-8C26-09CD29B2AAB0}" destId="{38E07313-51F5-8142-A6C7-A9F6B3618736}" srcOrd="0" destOrd="0" presId="urn:microsoft.com/office/officeart/2005/8/layout/process1"/>
    <dgm:cxn modelId="{06B29062-EB8C-42C8-AF50-F355126C43CE}" type="presOf" srcId="{772C0A53-F088-324A-97AA-A574F3B3A0D9}" destId="{92251872-FDE4-AC49-8F14-4382C001D483}" srcOrd="0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C34059E8-FD1F-4344-92AB-580A73F9B3CF}" type="presOf" srcId="{0544A900-4661-4C4B-8C63-32583671DBEF}" destId="{43BED50A-21A5-464E-B4B0-ACD136B5F42F}" srcOrd="1" destOrd="0" presId="urn:microsoft.com/office/officeart/2005/8/layout/process1"/>
    <dgm:cxn modelId="{427FB271-F86A-4818-9E3B-6AA8E1B9E9C7}" type="presParOf" srcId="{D761D0DA-2DC1-5644-99BC-4A0182AE53BD}" destId="{9FE21E73-64E5-B944-BAC1-F21D0C1580A8}" srcOrd="0" destOrd="0" presId="urn:microsoft.com/office/officeart/2005/8/layout/process1"/>
    <dgm:cxn modelId="{8417760E-7413-4ACE-8839-047CEEA034AB}" type="presParOf" srcId="{D761D0DA-2DC1-5644-99BC-4A0182AE53BD}" destId="{9347874D-D32F-2E4D-952B-B84FCF13786D}" srcOrd="1" destOrd="0" presId="urn:microsoft.com/office/officeart/2005/8/layout/process1"/>
    <dgm:cxn modelId="{2D54BC53-483F-4DF0-BDE3-3EBCD6CADE0A}" type="presParOf" srcId="{9347874D-D32F-2E4D-952B-B84FCF13786D}" destId="{43BED50A-21A5-464E-B4B0-ACD136B5F42F}" srcOrd="0" destOrd="0" presId="urn:microsoft.com/office/officeart/2005/8/layout/process1"/>
    <dgm:cxn modelId="{C4F116B6-8DF8-4147-9FED-11C3EF03E8E4}" type="presParOf" srcId="{D761D0DA-2DC1-5644-99BC-4A0182AE53BD}" destId="{38E07313-51F5-8142-A6C7-A9F6B3618736}" srcOrd="2" destOrd="0" presId="urn:microsoft.com/office/officeart/2005/8/layout/process1"/>
    <dgm:cxn modelId="{910C76B5-C464-48E8-8824-52BEECB32F38}" type="presParOf" srcId="{D761D0DA-2DC1-5644-99BC-4A0182AE53BD}" destId="{8615F0E3-1FA6-214B-A5BE-124BF46C7A2D}" srcOrd="3" destOrd="0" presId="urn:microsoft.com/office/officeart/2005/8/layout/process1"/>
    <dgm:cxn modelId="{C237AC20-55DB-4CB3-992E-9DB25AA502E7}" type="presParOf" srcId="{8615F0E3-1FA6-214B-A5BE-124BF46C7A2D}" destId="{C81E686A-1377-1243-8C24-AFF6039A8049}" srcOrd="0" destOrd="0" presId="urn:microsoft.com/office/officeart/2005/8/layout/process1"/>
    <dgm:cxn modelId="{3D1F0FE4-5683-4E63-B2FC-28F913B993DB}" type="presParOf" srcId="{D761D0DA-2DC1-5644-99BC-4A0182AE53BD}" destId="{F754AB20-C932-C34F-9FB1-9305DF5F73A9}" srcOrd="4" destOrd="0" presId="urn:microsoft.com/office/officeart/2005/8/layout/process1"/>
    <dgm:cxn modelId="{DAE0A92E-3AF2-4DFF-8DBA-27848F3B99F0}" type="presParOf" srcId="{D761D0DA-2DC1-5644-99BC-4A0182AE53BD}" destId="{68D9566B-4B99-7246-9501-633B435CA56F}" srcOrd="5" destOrd="0" presId="urn:microsoft.com/office/officeart/2005/8/layout/process1"/>
    <dgm:cxn modelId="{E969AE85-04B8-4FA4-916A-574D24091446}" type="presParOf" srcId="{68D9566B-4B99-7246-9501-633B435CA56F}" destId="{7E9B7F6D-DFCC-3D41-B524-2A7754351B9A}" srcOrd="0" destOrd="0" presId="urn:microsoft.com/office/officeart/2005/8/layout/process1"/>
    <dgm:cxn modelId="{7C2B1FF3-11C5-4C8C-88FB-6E0DC09FD6BF}" type="presParOf" srcId="{D761D0DA-2DC1-5644-99BC-4A0182AE53BD}" destId="{92251872-FDE4-AC49-8F14-4382C001D483}" srcOrd="6" destOrd="0" presId="urn:microsoft.com/office/officeart/2005/8/layout/process1"/>
    <dgm:cxn modelId="{4ADC633D-30AA-4C84-83CC-E0BB87D8FF82}" type="presParOf" srcId="{D761D0DA-2DC1-5644-99BC-4A0182AE53BD}" destId="{47CDE8AF-ED2F-0D40-AB59-228BFC6ABB4B}" srcOrd="7" destOrd="0" presId="urn:microsoft.com/office/officeart/2005/8/layout/process1"/>
    <dgm:cxn modelId="{2CF1C49D-38F3-4203-9F29-AE4DDF650414}" type="presParOf" srcId="{47CDE8AF-ED2F-0D40-AB59-228BFC6ABB4B}" destId="{19B58260-F587-3C4B-B2C0-B51B9C72A0D4}" srcOrd="0" destOrd="0" presId="urn:microsoft.com/office/officeart/2005/8/layout/process1"/>
    <dgm:cxn modelId="{73D7B14C-B367-4CF1-A1E0-85B6DEE750E8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/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90CF21B1-AA93-417D-8D3F-473DAE99DDCA}" type="presOf" srcId="{0544A900-4661-4C4B-8C63-32583671DBEF}" destId="{9347874D-D32F-2E4D-952B-B84FCF13786D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75FBFE13-C82F-493B-8D60-A9E676E6E117}" type="presOf" srcId="{C361CE96-BF91-914A-8D61-640FB202B874}" destId="{7E9B7F6D-DFCC-3D41-B524-2A7754351B9A}" srcOrd="1" destOrd="0" presId="urn:microsoft.com/office/officeart/2005/8/layout/process1"/>
    <dgm:cxn modelId="{5FE5D8F6-3797-490D-B631-EC885D1B0A8C}" type="presOf" srcId="{3D2078ED-DCCE-644A-9E2F-201EB85586AB}" destId="{C62C1A73-6D55-E842-9FA4-26749F2D258D}" srcOrd="0" destOrd="0" presId="urn:microsoft.com/office/officeart/2005/8/layout/process1"/>
    <dgm:cxn modelId="{F959EDE9-B78A-44B1-A93D-5923D2B86E9D}" type="presOf" srcId="{772C0A53-F088-324A-97AA-A574F3B3A0D9}" destId="{92251872-FDE4-AC49-8F14-4382C001D483}" srcOrd="0" destOrd="0" presId="urn:microsoft.com/office/officeart/2005/8/layout/process1"/>
    <dgm:cxn modelId="{5848BB79-14CD-4AF8-AC53-BD1EF8481EE5}" type="presOf" srcId="{5054FA11-A990-5A47-B1B4-225D0EF003A8}" destId="{F754AB20-C932-C34F-9FB1-9305DF5F73A9}" srcOrd="0" destOrd="0" presId="urn:microsoft.com/office/officeart/2005/8/layout/process1"/>
    <dgm:cxn modelId="{40812AE5-6EB2-4A15-B5E3-0F879CAA3A50}" type="presOf" srcId="{8254B634-E7A0-EC4F-89F3-B3E9463F7939}" destId="{D761D0DA-2DC1-5644-99BC-4A0182AE53BD}" srcOrd="0" destOrd="0" presId="urn:microsoft.com/office/officeart/2005/8/layout/process1"/>
    <dgm:cxn modelId="{F542A6CB-1C9D-4E12-A916-D01568D79869}" type="presOf" srcId="{28D512CC-05BE-E044-8C26-09CD29B2AAB0}" destId="{38E07313-51F5-8142-A6C7-A9F6B3618736}" srcOrd="0" destOrd="0" presId="urn:microsoft.com/office/officeart/2005/8/layout/process1"/>
    <dgm:cxn modelId="{F90F385B-CC56-4F71-9112-42A7981C90AD}" type="presOf" srcId="{0EA34819-AB63-FD47-AA2A-8DF7C80A33E6}" destId="{19B58260-F587-3C4B-B2C0-B51B9C72A0D4}" srcOrd="1" destOrd="0" presId="urn:microsoft.com/office/officeart/2005/8/layout/process1"/>
    <dgm:cxn modelId="{816CD871-3B7F-409F-9F2C-96FF24AE3FEC}" type="presOf" srcId="{0EA34819-AB63-FD47-AA2A-8DF7C80A33E6}" destId="{47CDE8AF-ED2F-0D40-AB59-228BFC6ABB4B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A9DBA695-FE0D-4A0A-91BF-9A6FA653C3AB}" type="presOf" srcId="{C361CE96-BF91-914A-8D61-640FB202B874}" destId="{68D9566B-4B99-7246-9501-633B435CA56F}" srcOrd="0" destOrd="0" presId="urn:microsoft.com/office/officeart/2005/8/layout/process1"/>
    <dgm:cxn modelId="{D10C2488-CA71-4BB6-8DC5-630BCB18476D}" type="presOf" srcId="{E04175F1-0C92-8541-854B-2E1312EE0784}" destId="{C81E686A-1377-1243-8C24-AFF6039A8049}" srcOrd="1" destOrd="0" presId="urn:microsoft.com/office/officeart/2005/8/layout/process1"/>
    <dgm:cxn modelId="{A8FD1C77-0C9C-4A77-BDF0-AE8E122F98AF}" type="presOf" srcId="{0544A900-4661-4C4B-8C63-32583671DBEF}" destId="{43BED50A-21A5-464E-B4B0-ACD136B5F42F}" srcOrd="1" destOrd="0" presId="urn:microsoft.com/office/officeart/2005/8/layout/process1"/>
    <dgm:cxn modelId="{859EA719-8F88-42DC-996E-62A26D7F92B4}" type="presOf" srcId="{E04175F1-0C92-8541-854B-2E1312EE0784}" destId="{8615F0E3-1FA6-214B-A5BE-124BF46C7A2D}" srcOrd="0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3F689C07-561B-44F2-9BBF-477B17EE31D2}" type="presOf" srcId="{15228DE0-0B99-284C-B286-E8EA12165A78}" destId="{9FE21E73-64E5-B944-BAC1-F21D0C1580A8}" srcOrd="0" destOrd="0" presId="urn:microsoft.com/office/officeart/2005/8/layout/process1"/>
    <dgm:cxn modelId="{91883328-BE3B-43C5-B6E6-866041C38F4A}" type="presParOf" srcId="{D761D0DA-2DC1-5644-99BC-4A0182AE53BD}" destId="{9FE21E73-64E5-B944-BAC1-F21D0C1580A8}" srcOrd="0" destOrd="0" presId="urn:microsoft.com/office/officeart/2005/8/layout/process1"/>
    <dgm:cxn modelId="{817C983A-A563-4798-B377-2672967FD84C}" type="presParOf" srcId="{D761D0DA-2DC1-5644-99BC-4A0182AE53BD}" destId="{9347874D-D32F-2E4D-952B-B84FCF13786D}" srcOrd="1" destOrd="0" presId="urn:microsoft.com/office/officeart/2005/8/layout/process1"/>
    <dgm:cxn modelId="{569A9543-90F5-4548-AA79-F0C5C6822260}" type="presParOf" srcId="{9347874D-D32F-2E4D-952B-B84FCF13786D}" destId="{43BED50A-21A5-464E-B4B0-ACD136B5F42F}" srcOrd="0" destOrd="0" presId="urn:microsoft.com/office/officeart/2005/8/layout/process1"/>
    <dgm:cxn modelId="{DE21B909-0318-4D30-9E99-ED4284A46191}" type="presParOf" srcId="{D761D0DA-2DC1-5644-99BC-4A0182AE53BD}" destId="{38E07313-51F5-8142-A6C7-A9F6B3618736}" srcOrd="2" destOrd="0" presId="urn:microsoft.com/office/officeart/2005/8/layout/process1"/>
    <dgm:cxn modelId="{45F931DC-342F-4942-BD1F-FEFBABD2BD91}" type="presParOf" srcId="{D761D0DA-2DC1-5644-99BC-4A0182AE53BD}" destId="{8615F0E3-1FA6-214B-A5BE-124BF46C7A2D}" srcOrd="3" destOrd="0" presId="urn:microsoft.com/office/officeart/2005/8/layout/process1"/>
    <dgm:cxn modelId="{9EBB802A-C409-4EBF-B157-E64AD7F9DDBF}" type="presParOf" srcId="{8615F0E3-1FA6-214B-A5BE-124BF46C7A2D}" destId="{C81E686A-1377-1243-8C24-AFF6039A8049}" srcOrd="0" destOrd="0" presId="urn:microsoft.com/office/officeart/2005/8/layout/process1"/>
    <dgm:cxn modelId="{BCF1C012-E090-445A-BBD2-7D8F89AA70D1}" type="presParOf" srcId="{D761D0DA-2DC1-5644-99BC-4A0182AE53BD}" destId="{F754AB20-C932-C34F-9FB1-9305DF5F73A9}" srcOrd="4" destOrd="0" presId="urn:microsoft.com/office/officeart/2005/8/layout/process1"/>
    <dgm:cxn modelId="{22A0822E-ECD1-4E74-BA62-241BD06F5F2B}" type="presParOf" srcId="{D761D0DA-2DC1-5644-99BC-4A0182AE53BD}" destId="{68D9566B-4B99-7246-9501-633B435CA56F}" srcOrd="5" destOrd="0" presId="urn:microsoft.com/office/officeart/2005/8/layout/process1"/>
    <dgm:cxn modelId="{D4838850-7345-4A60-83CD-C13D41B0FAFD}" type="presParOf" srcId="{68D9566B-4B99-7246-9501-633B435CA56F}" destId="{7E9B7F6D-DFCC-3D41-B524-2A7754351B9A}" srcOrd="0" destOrd="0" presId="urn:microsoft.com/office/officeart/2005/8/layout/process1"/>
    <dgm:cxn modelId="{80602096-BCFC-45BC-BF92-AB1D11D2FE40}" type="presParOf" srcId="{D761D0DA-2DC1-5644-99BC-4A0182AE53BD}" destId="{92251872-FDE4-AC49-8F14-4382C001D483}" srcOrd="6" destOrd="0" presId="urn:microsoft.com/office/officeart/2005/8/layout/process1"/>
    <dgm:cxn modelId="{2F720AEA-7AD5-403C-810A-4519DECB145F}" type="presParOf" srcId="{D761D0DA-2DC1-5644-99BC-4A0182AE53BD}" destId="{47CDE8AF-ED2F-0D40-AB59-228BFC6ABB4B}" srcOrd="7" destOrd="0" presId="urn:microsoft.com/office/officeart/2005/8/layout/process1"/>
    <dgm:cxn modelId="{D954A76B-2E6B-4AC8-A410-C5521F27B677}" type="presParOf" srcId="{47CDE8AF-ED2F-0D40-AB59-228BFC6ABB4B}" destId="{19B58260-F587-3C4B-B2C0-B51B9C72A0D4}" srcOrd="0" destOrd="0" presId="urn:microsoft.com/office/officeart/2005/8/layout/process1"/>
    <dgm:cxn modelId="{3D087DAE-9689-441D-89F0-85972CBB0F6D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/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689D9AFF-3071-479C-BCBC-A223F53BB4A8}" type="presOf" srcId="{0EA34819-AB63-FD47-AA2A-8DF7C80A33E6}" destId="{19B58260-F587-3C4B-B2C0-B51B9C72A0D4}" srcOrd="1" destOrd="0" presId="urn:microsoft.com/office/officeart/2005/8/layout/process1"/>
    <dgm:cxn modelId="{E15E5F9A-1358-40D0-81C4-137E582BDA37}" type="presOf" srcId="{C361CE96-BF91-914A-8D61-640FB202B874}" destId="{68D9566B-4B99-7246-9501-633B435CA56F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210D9600-A5CE-428D-BFE9-FCEC0A414B4A}" type="presOf" srcId="{C361CE96-BF91-914A-8D61-640FB202B874}" destId="{7E9B7F6D-DFCC-3D41-B524-2A7754351B9A}" srcOrd="1" destOrd="0" presId="urn:microsoft.com/office/officeart/2005/8/layout/process1"/>
    <dgm:cxn modelId="{C0405958-DF60-4557-B2D9-0DA99DD41DC9}" type="presOf" srcId="{3D2078ED-DCCE-644A-9E2F-201EB85586AB}" destId="{C62C1A73-6D55-E842-9FA4-26749F2D258D}" srcOrd="0" destOrd="0" presId="urn:microsoft.com/office/officeart/2005/8/layout/process1"/>
    <dgm:cxn modelId="{E06185D9-6773-4657-9A20-787D2B14EF79}" type="presOf" srcId="{8254B634-E7A0-EC4F-89F3-B3E9463F7939}" destId="{D761D0DA-2DC1-5644-99BC-4A0182AE53BD}" srcOrd="0" destOrd="0" presId="urn:microsoft.com/office/officeart/2005/8/layout/process1"/>
    <dgm:cxn modelId="{9588023F-8267-43F3-B3D6-8EF03594AF6F}" type="presOf" srcId="{28D512CC-05BE-E044-8C26-09CD29B2AAB0}" destId="{38E07313-51F5-8142-A6C7-A9F6B3618736}" srcOrd="0" destOrd="0" presId="urn:microsoft.com/office/officeart/2005/8/layout/process1"/>
    <dgm:cxn modelId="{C1393D80-2F1F-4D7A-B22A-FBD80339FF3D}" type="presOf" srcId="{0544A900-4661-4C4B-8C63-32583671DBEF}" destId="{43BED50A-21A5-464E-B4B0-ACD136B5F42F}" srcOrd="1" destOrd="0" presId="urn:microsoft.com/office/officeart/2005/8/layout/process1"/>
    <dgm:cxn modelId="{D0497A5D-1445-4750-8ACB-956B2916C68E}" type="presOf" srcId="{5054FA11-A990-5A47-B1B4-225D0EF003A8}" destId="{F754AB20-C932-C34F-9FB1-9305DF5F73A9}" srcOrd="0" destOrd="0" presId="urn:microsoft.com/office/officeart/2005/8/layout/process1"/>
    <dgm:cxn modelId="{3A831736-8463-4D50-B2F6-13D0C06A90D5}" type="presOf" srcId="{772C0A53-F088-324A-97AA-A574F3B3A0D9}" destId="{92251872-FDE4-AC49-8F14-4382C001D483}" srcOrd="0" destOrd="0" presId="urn:microsoft.com/office/officeart/2005/8/layout/process1"/>
    <dgm:cxn modelId="{5A2E43E0-9573-4069-AEBB-F2627AF2292F}" type="presOf" srcId="{E04175F1-0C92-8541-854B-2E1312EE0784}" destId="{8615F0E3-1FA6-214B-A5BE-124BF46C7A2D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397BE3E8-551A-484B-9310-27D5CAB1B772}" type="presOf" srcId="{E04175F1-0C92-8541-854B-2E1312EE0784}" destId="{C81E686A-1377-1243-8C24-AFF6039A8049}" srcOrd="1" destOrd="0" presId="urn:microsoft.com/office/officeart/2005/8/layout/process1"/>
    <dgm:cxn modelId="{22868CB1-E810-4465-B4CD-F044D37BF52E}" type="presOf" srcId="{0EA34819-AB63-FD47-AA2A-8DF7C80A33E6}" destId="{47CDE8AF-ED2F-0D40-AB59-228BFC6ABB4B}" srcOrd="0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52DA7768-CB6A-49C6-A90C-6D03423C410D}" type="presOf" srcId="{15228DE0-0B99-284C-B286-E8EA12165A78}" destId="{9FE21E73-64E5-B944-BAC1-F21D0C1580A8}" srcOrd="0" destOrd="0" presId="urn:microsoft.com/office/officeart/2005/8/layout/process1"/>
    <dgm:cxn modelId="{18B4C726-BBEC-4898-8B79-60957B4103A1}" type="presOf" srcId="{0544A900-4661-4C4B-8C63-32583671DBEF}" destId="{9347874D-D32F-2E4D-952B-B84FCF13786D}" srcOrd="0" destOrd="0" presId="urn:microsoft.com/office/officeart/2005/8/layout/process1"/>
    <dgm:cxn modelId="{332CFC09-C006-4ACE-8C31-D1217E650C5F}" type="presParOf" srcId="{D761D0DA-2DC1-5644-99BC-4A0182AE53BD}" destId="{9FE21E73-64E5-B944-BAC1-F21D0C1580A8}" srcOrd="0" destOrd="0" presId="urn:microsoft.com/office/officeart/2005/8/layout/process1"/>
    <dgm:cxn modelId="{0252536B-A133-470A-AF3F-ED2F53793580}" type="presParOf" srcId="{D761D0DA-2DC1-5644-99BC-4A0182AE53BD}" destId="{9347874D-D32F-2E4D-952B-B84FCF13786D}" srcOrd="1" destOrd="0" presId="urn:microsoft.com/office/officeart/2005/8/layout/process1"/>
    <dgm:cxn modelId="{4AD8CE63-9F0E-4C5B-99A4-9A2DD7507166}" type="presParOf" srcId="{9347874D-D32F-2E4D-952B-B84FCF13786D}" destId="{43BED50A-21A5-464E-B4B0-ACD136B5F42F}" srcOrd="0" destOrd="0" presId="urn:microsoft.com/office/officeart/2005/8/layout/process1"/>
    <dgm:cxn modelId="{B38BA93B-3563-4D21-AED7-23F2FEB3C117}" type="presParOf" srcId="{D761D0DA-2DC1-5644-99BC-4A0182AE53BD}" destId="{38E07313-51F5-8142-A6C7-A9F6B3618736}" srcOrd="2" destOrd="0" presId="urn:microsoft.com/office/officeart/2005/8/layout/process1"/>
    <dgm:cxn modelId="{54D9773C-0B7C-4EF5-B69C-973BF52BCF92}" type="presParOf" srcId="{D761D0DA-2DC1-5644-99BC-4A0182AE53BD}" destId="{8615F0E3-1FA6-214B-A5BE-124BF46C7A2D}" srcOrd="3" destOrd="0" presId="urn:microsoft.com/office/officeart/2005/8/layout/process1"/>
    <dgm:cxn modelId="{78F05960-16F0-4616-9E6A-AE7CFC19001F}" type="presParOf" srcId="{8615F0E3-1FA6-214B-A5BE-124BF46C7A2D}" destId="{C81E686A-1377-1243-8C24-AFF6039A8049}" srcOrd="0" destOrd="0" presId="urn:microsoft.com/office/officeart/2005/8/layout/process1"/>
    <dgm:cxn modelId="{93060216-B6AF-44BD-BD25-90380B1EC1C6}" type="presParOf" srcId="{D761D0DA-2DC1-5644-99BC-4A0182AE53BD}" destId="{F754AB20-C932-C34F-9FB1-9305DF5F73A9}" srcOrd="4" destOrd="0" presId="urn:microsoft.com/office/officeart/2005/8/layout/process1"/>
    <dgm:cxn modelId="{573E571F-6551-4A49-B2C6-B6E4B8238B5F}" type="presParOf" srcId="{D761D0DA-2DC1-5644-99BC-4A0182AE53BD}" destId="{68D9566B-4B99-7246-9501-633B435CA56F}" srcOrd="5" destOrd="0" presId="urn:microsoft.com/office/officeart/2005/8/layout/process1"/>
    <dgm:cxn modelId="{750D319E-62CE-4289-9C24-755E52F764D6}" type="presParOf" srcId="{68D9566B-4B99-7246-9501-633B435CA56F}" destId="{7E9B7F6D-DFCC-3D41-B524-2A7754351B9A}" srcOrd="0" destOrd="0" presId="urn:microsoft.com/office/officeart/2005/8/layout/process1"/>
    <dgm:cxn modelId="{B5F963A2-EE4D-4452-B01C-91A795AC9D2F}" type="presParOf" srcId="{D761D0DA-2DC1-5644-99BC-4A0182AE53BD}" destId="{92251872-FDE4-AC49-8F14-4382C001D483}" srcOrd="6" destOrd="0" presId="urn:microsoft.com/office/officeart/2005/8/layout/process1"/>
    <dgm:cxn modelId="{6F300543-AC28-47CE-8508-35F9F3C44AFF}" type="presParOf" srcId="{D761D0DA-2DC1-5644-99BC-4A0182AE53BD}" destId="{47CDE8AF-ED2F-0D40-AB59-228BFC6ABB4B}" srcOrd="7" destOrd="0" presId="urn:microsoft.com/office/officeart/2005/8/layout/process1"/>
    <dgm:cxn modelId="{D43D5CA8-8627-4841-B5CB-B794ED59C11B}" type="presParOf" srcId="{47CDE8AF-ED2F-0D40-AB59-228BFC6ABB4B}" destId="{19B58260-F587-3C4B-B2C0-B51B9C72A0D4}" srcOrd="0" destOrd="0" presId="urn:microsoft.com/office/officeart/2005/8/layout/process1"/>
    <dgm:cxn modelId="{03385F64-E8BE-4472-A18C-F2532FD942A8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540296-FA62-465D-86E0-A02D12359723}" type="presOf" srcId="{0EA34819-AB63-FD47-AA2A-8DF7C80A33E6}" destId="{19B58260-F587-3C4B-B2C0-B51B9C72A0D4}" srcOrd="1" destOrd="0" presId="urn:microsoft.com/office/officeart/2005/8/layout/process1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C53FA629-6796-4DA8-922E-ED29565EB7C2}" type="presOf" srcId="{15228DE0-0B99-284C-B286-E8EA12165A78}" destId="{9FE21E73-64E5-B944-BAC1-F21D0C1580A8}" srcOrd="0" destOrd="0" presId="urn:microsoft.com/office/officeart/2005/8/layout/process1"/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62FB1397-FBC0-40CE-9EF6-E7770F07346C}" type="presOf" srcId="{5054FA11-A990-5A47-B1B4-225D0EF003A8}" destId="{F754AB20-C932-C34F-9FB1-9305DF5F73A9}" srcOrd="0" destOrd="0" presId="urn:microsoft.com/office/officeart/2005/8/layout/process1"/>
    <dgm:cxn modelId="{90F958B3-E1B7-44B6-90C8-B8A83DE9C9FA}" type="presOf" srcId="{0EA34819-AB63-FD47-AA2A-8DF7C80A33E6}" destId="{47CDE8AF-ED2F-0D40-AB59-228BFC6ABB4B}" srcOrd="0" destOrd="0" presId="urn:microsoft.com/office/officeart/2005/8/layout/process1"/>
    <dgm:cxn modelId="{D7AEA526-ED2A-4DAA-84F4-DFF222C1A256}" type="presOf" srcId="{E04175F1-0C92-8541-854B-2E1312EE0784}" destId="{8615F0E3-1FA6-214B-A5BE-124BF46C7A2D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3CDCEC51-2A6A-468C-B24C-294C6C4C1FE1}" type="presOf" srcId="{8254B634-E7A0-EC4F-89F3-B3E9463F7939}" destId="{D761D0DA-2DC1-5644-99BC-4A0182AE53BD}" srcOrd="0" destOrd="0" presId="urn:microsoft.com/office/officeart/2005/8/layout/process1"/>
    <dgm:cxn modelId="{C7BCB9C9-716A-4787-A66C-590276F43DBA}" type="presOf" srcId="{C361CE96-BF91-914A-8D61-640FB202B874}" destId="{7E9B7F6D-DFCC-3D41-B524-2A7754351B9A}" srcOrd="1" destOrd="0" presId="urn:microsoft.com/office/officeart/2005/8/layout/process1"/>
    <dgm:cxn modelId="{FEDAEF8D-3B89-495A-BE46-9B2B43DE07B4}" type="presOf" srcId="{0544A900-4661-4C4B-8C63-32583671DBEF}" destId="{43BED50A-21A5-464E-B4B0-ACD136B5F42F}" srcOrd="1" destOrd="0" presId="urn:microsoft.com/office/officeart/2005/8/layout/process1"/>
    <dgm:cxn modelId="{8694D8AA-E8E6-4371-B9E6-7FE12B04E964}" type="presOf" srcId="{772C0A53-F088-324A-97AA-A574F3B3A0D9}" destId="{92251872-FDE4-AC49-8F14-4382C001D483}" srcOrd="0" destOrd="0" presId="urn:microsoft.com/office/officeart/2005/8/layout/process1"/>
    <dgm:cxn modelId="{2E38CB40-09D0-4033-92C0-9F516C53BBD8}" type="presOf" srcId="{E04175F1-0C92-8541-854B-2E1312EE0784}" destId="{C81E686A-1377-1243-8C24-AFF6039A8049}" srcOrd="1" destOrd="0" presId="urn:microsoft.com/office/officeart/2005/8/layout/process1"/>
    <dgm:cxn modelId="{5853C19E-BE15-4505-9BD2-F3B5A6C5EFC3}" type="presOf" srcId="{0544A900-4661-4C4B-8C63-32583671DBEF}" destId="{9347874D-D32F-2E4D-952B-B84FCF13786D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0D449145-E67E-4C13-8BA9-65446B56D09B}" type="presOf" srcId="{3D2078ED-DCCE-644A-9E2F-201EB85586AB}" destId="{C62C1A73-6D55-E842-9FA4-26749F2D258D}" srcOrd="0" destOrd="0" presId="urn:microsoft.com/office/officeart/2005/8/layout/process1"/>
    <dgm:cxn modelId="{E3ED24D8-3FF8-43D6-ADBF-CE184E08773F}" type="presOf" srcId="{C361CE96-BF91-914A-8D61-640FB202B874}" destId="{68D9566B-4B99-7246-9501-633B435CA56F}" srcOrd="0" destOrd="0" presId="urn:microsoft.com/office/officeart/2005/8/layout/process1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3D2754C3-3F69-403E-BEC1-6A873816A5B5}" type="presOf" srcId="{28D512CC-05BE-E044-8C26-09CD29B2AAB0}" destId="{38E07313-51F5-8142-A6C7-A9F6B3618736}" srcOrd="0" destOrd="0" presId="urn:microsoft.com/office/officeart/2005/8/layout/process1"/>
    <dgm:cxn modelId="{66E03728-3D9A-43E4-91FF-FAFF2611948E}" type="presParOf" srcId="{D761D0DA-2DC1-5644-99BC-4A0182AE53BD}" destId="{9FE21E73-64E5-B944-BAC1-F21D0C1580A8}" srcOrd="0" destOrd="0" presId="urn:microsoft.com/office/officeart/2005/8/layout/process1"/>
    <dgm:cxn modelId="{850FAD89-0854-4686-A4CC-678AA54F0D09}" type="presParOf" srcId="{D761D0DA-2DC1-5644-99BC-4A0182AE53BD}" destId="{9347874D-D32F-2E4D-952B-B84FCF13786D}" srcOrd="1" destOrd="0" presId="urn:microsoft.com/office/officeart/2005/8/layout/process1"/>
    <dgm:cxn modelId="{6D8828C1-B9FD-4DE4-AF58-BA1EF549DB5B}" type="presParOf" srcId="{9347874D-D32F-2E4D-952B-B84FCF13786D}" destId="{43BED50A-21A5-464E-B4B0-ACD136B5F42F}" srcOrd="0" destOrd="0" presId="urn:microsoft.com/office/officeart/2005/8/layout/process1"/>
    <dgm:cxn modelId="{948F28BE-E82D-4B87-BA9B-C9BD810EB1AF}" type="presParOf" srcId="{D761D0DA-2DC1-5644-99BC-4A0182AE53BD}" destId="{38E07313-51F5-8142-A6C7-A9F6B3618736}" srcOrd="2" destOrd="0" presId="urn:microsoft.com/office/officeart/2005/8/layout/process1"/>
    <dgm:cxn modelId="{26FA7677-FEE9-4FB4-B080-418BA4C27325}" type="presParOf" srcId="{D761D0DA-2DC1-5644-99BC-4A0182AE53BD}" destId="{8615F0E3-1FA6-214B-A5BE-124BF46C7A2D}" srcOrd="3" destOrd="0" presId="urn:microsoft.com/office/officeart/2005/8/layout/process1"/>
    <dgm:cxn modelId="{CCC66D74-1D4A-4D9F-96E6-C2B31E752C43}" type="presParOf" srcId="{8615F0E3-1FA6-214B-A5BE-124BF46C7A2D}" destId="{C81E686A-1377-1243-8C24-AFF6039A8049}" srcOrd="0" destOrd="0" presId="urn:microsoft.com/office/officeart/2005/8/layout/process1"/>
    <dgm:cxn modelId="{9B9B8F52-C7B5-410D-A9CB-23971750C7B6}" type="presParOf" srcId="{D761D0DA-2DC1-5644-99BC-4A0182AE53BD}" destId="{F754AB20-C932-C34F-9FB1-9305DF5F73A9}" srcOrd="4" destOrd="0" presId="urn:microsoft.com/office/officeart/2005/8/layout/process1"/>
    <dgm:cxn modelId="{0D50FF8C-8749-4F58-8921-A01E97ED8D9E}" type="presParOf" srcId="{D761D0DA-2DC1-5644-99BC-4A0182AE53BD}" destId="{68D9566B-4B99-7246-9501-633B435CA56F}" srcOrd="5" destOrd="0" presId="urn:microsoft.com/office/officeart/2005/8/layout/process1"/>
    <dgm:cxn modelId="{8F032CF4-D1AF-4D70-83A0-119D89264C22}" type="presParOf" srcId="{68D9566B-4B99-7246-9501-633B435CA56F}" destId="{7E9B7F6D-DFCC-3D41-B524-2A7754351B9A}" srcOrd="0" destOrd="0" presId="urn:microsoft.com/office/officeart/2005/8/layout/process1"/>
    <dgm:cxn modelId="{45401331-9163-46E4-8DAF-D99F86B72800}" type="presParOf" srcId="{D761D0DA-2DC1-5644-99BC-4A0182AE53BD}" destId="{92251872-FDE4-AC49-8F14-4382C001D483}" srcOrd="6" destOrd="0" presId="urn:microsoft.com/office/officeart/2005/8/layout/process1"/>
    <dgm:cxn modelId="{3835C68A-3034-4582-99FC-F38607A75BD5}" type="presParOf" srcId="{D761D0DA-2DC1-5644-99BC-4A0182AE53BD}" destId="{47CDE8AF-ED2F-0D40-AB59-228BFC6ABB4B}" srcOrd="7" destOrd="0" presId="urn:microsoft.com/office/officeart/2005/8/layout/process1"/>
    <dgm:cxn modelId="{31838947-C2BB-437E-8C10-05FB3D88C111}" type="presParOf" srcId="{47CDE8AF-ED2F-0D40-AB59-228BFC6ABB4B}" destId="{19B58260-F587-3C4B-B2C0-B51B9C72A0D4}" srcOrd="0" destOrd="0" presId="urn:microsoft.com/office/officeart/2005/8/layout/process1"/>
    <dgm:cxn modelId="{75204E1A-D4C1-4D54-8815-322A4D4FF1DA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4F20BE99-7535-4083-8865-99DFA7D4E570}" type="presOf" srcId="{E04175F1-0C92-8541-854B-2E1312EE0784}" destId="{C81E686A-1377-1243-8C24-AFF6039A8049}" srcOrd="1" destOrd="0" presId="urn:microsoft.com/office/officeart/2005/8/layout/process1"/>
    <dgm:cxn modelId="{39D2F7C5-7A36-4EB6-B12F-ABD68ED0E2CD}" type="presOf" srcId="{0544A900-4661-4C4B-8C63-32583671DBEF}" destId="{9347874D-D32F-2E4D-952B-B84FCF13786D}" srcOrd="0" destOrd="0" presId="urn:microsoft.com/office/officeart/2005/8/layout/process1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07179083-4F01-47BE-837C-79DAC682DD86}" type="presOf" srcId="{772C0A53-F088-324A-97AA-A574F3B3A0D9}" destId="{92251872-FDE4-AC49-8F14-4382C001D483}" srcOrd="0" destOrd="0" presId="urn:microsoft.com/office/officeart/2005/8/layout/process1"/>
    <dgm:cxn modelId="{61615FF5-CC2C-4582-9326-A7C2A2D09E5E}" type="presOf" srcId="{C361CE96-BF91-914A-8D61-640FB202B874}" destId="{68D9566B-4B99-7246-9501-633B435CA56F}" srcOrd="0" destOrd="0" presId="urn:microsoft.com/office/officeart/2005/8/layout/process1"/>
    <dgm:cxn modelId="{E46CA818-9D2C-471E-BF8C-134943A3AEFA}" type="presOf" srcId="{0544A900-4661-4C4B-8C63-32583671DBEF}" destId="{43BED50A-21A5-464E-B4B0-ACD136B5F42F}" srcOrd="1" destOrd="0" presId="urn:microsoft.com/office/officeart/2005/8/layout/process1"/>
    <dgm:cxn modelId="{FC916AA1-BD0F-4578-8B4F-E0B5EC61FD44}" type="presOf" srcId="{E04175F1-0C92-8541-854B-2E1312EE0784}" destId="{8615F0E3-1FA6-214B-A5BE-124BF46C7A2D}" srcOrd="0" destOrd="0" presId="urn:microsoft.com/office/officeart/2005/8/layout/process1"/>
    <dgm:cxn modelId="{7669F52E-F89E-41E5-A677-7659E373A240}" type="presOf" srcId="{3D2078ED-DCCE-644A-9E2F-201EB85586AB}" destId="{C62C1A73-6D55-E842-9FA4-26749F2D258D}" srcOrd="0" destOrd="0" presId="urn:microsoft.com/office/officeart/2005/8/layout/process1"/>
    <dgm:cxn modelId="{077E3D7E-E7C9-4723-A9FB-3D0AD70FD711}" type="presOf" srcId="{5054FA11-A990-5A47-B1B4-225D0EF003A8}" destId="{F754AB20-C932-C34F-9FB1-9305DF5F73A9}" srcOrd="0" destOrd="0" presId="urn:microsoft.com/office/officeart/2005/8/layout/process1"/>
    <dgm:cxn modelId="{E27F96CE-9C43-4122-8D47-3B7B4CD1A640}" type="presOf" srcId="{28D512CC-05BE-E044-8C26-09CD29B2AAB0}" destId="{38E07313-51F5-8142-A6C7-A9F6B3618736}" srcOrd="0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4ACB5949-BB9D-4D4B-BE6E-FF59ACE1D7C2}" type="presOf" srcId="{0EA34819-AB63-FD47-AA2A-8DF7C80A33E6}" destId="{47CDE8AF-ED2F-0D40-AB59-228BFC6ABB4B}" srcOrd="0" destOrd="0" presId="urn:microsoft.com/office/officeart/2005/8/layout/process1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77510F86-13D4-4969-AE20-5D00923D39D2}" type="presOf" srcId="{15228DE0-0B99-284C-B286-E8EA12165A78}" destId="{9FE21E73-64E5-B944-BAC1-F21D0C1580A8}" srcOrd="0" destOrd="0" presId="urn:microsoft.com/office/officeart/2005/8/layout/process1"/>
    <dgm:cxn modelId="{82501E80-A6BA-4F91-8F36-213922E9AA60}" type="presOf" srcId="{0EA34819-AB63-FD47-AA2A-8DF7C80A33E6}" destId="{19B58260-F587-3C4B-B2C0-B51B9C72A0D4}" srcOrd="1" destOrd="0" presId="urn:microsoft.com/office/officeart/2005/8/layout/process1"/>
    <dgm:cxn modelId="{DCFECD4B-E39F-4597-86AC-45724488F37A}" type="presOf" srcId="{8254B634-E7A0-EC4F-89F3-B3E9463F7939}" destId="{D761D0DA-2DC1-5644-99BC-4A0182AE53BD}" srcOrd="0" destOrd="0" presId="urn:microsoft.com/office/officeart/2005/8/layout/process1"/>
    <dgm:cxn modelId="{5F88391A-B796-4CB4-93B6-CE9703917118}" type="presOf" srcId="{C361CE96-BF91-914A-8D61-640FB202B874}" destId="{7E9B7F6D-DFCC-3D41-B524-2A7754351B9A}" srcOrd="1" destOrd="0" presId="urn:microsoft.com/office/officeart/2005/8/layout/process1"/>
    <dgm:cxn modelId="{9E73CB57-8735-47C6-A9AB-40D802674B34}" type="presParOf" srcId="{D761D0DA-2DC1-5644-99BC-4A0182AE53BD}" destId="{9FE21E73-64E5-B944-BAC1-F21D0C1580A8}" srcOrd="0" destOrd="0" presId="urn:microsoft.com/office/officeart/2005/8/layout/process1"/>
    <dgm:cxn modelId="{F9187B85-A6D6-48D4-8D1B-99313F176581}" type="presParOf" srcId="{D761D0DA-2DC1-5644-99BC-4A0182AE53BD}" destId="{9347874D-D32F-2E4D-952B-B84FCF13786D}" srcOrd="1" destOrd="0" presId="urn:microsoft.com/office/officeart/2005/8/layout/process1"/>
    <dgm:cxn modelId="{749626DE-4FE6-42B3-8335-03C8ECC20A21}" type="presParOf" srcId="{9347874D-D32F-2E4D-952B-B84FCF13786D}" destId="{43BED50A-21A5-464E-B4B0-ACD136B5F42F}" srcOrd="0" destOrd="0" presId="urn:microsoft.com/office/officeart/2005/8/layout/process1"/>
    <dgm:cxn modelId="{268EF732-2672-4B15-8B73-B2975A9FE0C1}" type="presParOf" srcId="{D761D0DA-2DC1-5644-99BC-4A0182AE53BD}" destId="{38E07313-51F5-8142-A6C7-A9F6B3618736}" srcOrd="2" destOrd="0" presId="urn:microsoft.com/office/officeart/2005/8/layout/process1"/>
    <dgm:cxn modelId="{CDAA6E8B-821C-4B44-A272-91CBEE604FA0}" type="presParOf" srcId="{D761D0DA-2DC1-5644-99BC-4A0182AE53BD}" destId="{8615F0E3-1FA6-214B-A5BE-124BF46C7A2D}" srcOrd="3" destOrd="0" presId="urn:microsoft.com/office/officeart/2005/8/layout/process1"/>
    <dgm:cxn modelId="{43F2E12D-A8A8-4120-8141-DC6007872E4F}" type="presParOf" srcId="{8615F0E3-1FA6-214B-A5BE-124BF46C7A2D}" destId="{C81E686A-1377-1243-8C24-AFF6039A8049}" srcOrd="0" destOrd="0" presId="urn:microsoft.com/office/officeart/2005/8/layout/process1"/>
    <dgm:cxn modelId="{3F3591CB-F7F7-450E-A7C6-AE19C86BCB30}" type="presParOf" srcId="{D761D0DA-2DC1-5644-99BC-4A0182AE53BD}" destId="{F754AB20-C932-C34F-9FB1-9305DF5F73A9}" srcOrd="4" destOrd="0" presId="urn:microsoft.com/office/officeart/2005/8/layout/process1"/>
    <dgm:cxn modelId="{277B3D4F-9F5F-4326-AC6D-3862D3657D27}" type="presParOf" srcId="{D761D0DA-2DC1-5644-99BC-4A0182AE53BD}" destId="{68D9566B-4B99-7246-9501-633B435CA56F}" srcOrd="5" destOrd="0" presId="urn:microsoft.com/office/officeart/2005/8/layout/process1"/>
    <dgm:cxn modelId="{FEA66F57-19D7-438E-B2A4-82464EF0045A}" type="presParOf" srcId="{68D9566B-4B99-7246-9501-633B435CA56F}" destId="{7E9B7F6D-DFCC-3D41-B524-2A7754351B9A}" srcOrd="0" destOrd="0" presId="urn:microsoft.com/office/officeart/2005/8/layout/process1"/>
    <dgm:cxn modelId="{462774C8-327C-46DD-BEDD-2977B88ECF39}" type="presParOf" srcId="{D761D0DA-2DC1-5644-99BC-4A0182AE53BD}" destId="{92251872-FDE4-AC49-8F14-4382C001D483}" srcOrd="6" destOrd="0" presId="urn:microsoft.com/office/officeart/2005/8/layout/process1"/>
    <dgm:cxn modelId="{69E22016-A124-4B2B-91A4-3D67B6E9C715}" type="presParOf" srcId="{D761D0DA-2DC1-5644-99BC-4A0182AE53BD}" destId="{47CDE8AF-ED2F-0D40-AB59-228BFC6ABB4B}" srcOrd="7" destOrd="0" presId="urn:microsoft.com/office/officeart/2005/8/layout/process1"/>
    <dgm:cxn modelId="{1C070A07-796D-46C0-87D7-9733829DA0FB}" type="presParOf" srcId="{47CDE8AF-ED2F-0D40-AB59-228BFC6ABB4B}" destId="{19B58260-F587-3C4B-B2C0-B51B9C72A0D4}" srcOrd="0" destOrd="0" presId="urn:microsoft.com/office/officeart/2005/8/layout/process1"/>
    <dgm:cxn modelId="{81CD9AB5-98F9-4F73-91B0-21246A748300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54B634-E7A0-EC4F-89F3-B3E9463F7939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15228DE0-0B99-284C-B286-E8EA12165A7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Motivation</a:t>
          </a:r>
          <a:endParaRPr lang="en-US" dirty="0"/>
        </a:p>
      </dgm:t>
    </dgm:pt>
    <dgm:pt modelId="{4B0D142C-8F01-9C4A-880F-1F0074701B1C}" type="parTrans" cxnId="{9D945660-91BC-834B-A02D-F64AB627A573}">
      <dgm:prSet/>
      <dgm:spPr/>
      <dgm:t>
        <a:bodyPr/>
        <a:lstStyle/>
        <a:p>
          <a:endParaRPr lang="en-US"/>
        </a:p>
      </dgm:t>
    </dgm:pt>
    <dgm:pt modelId="{0544A900-4661-4C4B-8C63-32583671DBEF}" type="sibTrans" cxnId="{9D945660-91BC-834B-A02D-F64AB627A573}">
      <dgm:prSet/>
      <dgm:spPr/>
      <dgm:t>
        <a:bodyPr/>
        <a:lstStyle/>
        <a:p>
          <a:endParaRPr lang="en-US"/>
        </a:p>
      </dgm:t>
    </dgm:pt>
    <dgm:pt modelId="{28D512CC-05BE-E044-8C26-09CD29B2AAB0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Problem</a:t>
          </a:r>
          <a:endParaRPr lang="en-US" dirty="0"/>
        </a:p>
      </dgm:t>
    </dgm:pt>
    <dgm:pt modelId="{F9C2487A-57F8-2C4E-903F-37455B796056}" type="parTrans" cxnId="{8F83D439-3A3D-804F-AC18-9EF5EC8C84F8}">
      <dgm:prSet/>
      <dgm:spPr/>
      <dgm:t>
        <a:bodyPr/>
        <a:lstStyle/>
        <a:p>
          <a:endParaRPr lang="en-US"/>
        </a:p>
      </dgm:t>
    </dgm:pt>
    <dgm:pt modelId="{E04175F1-0C92-8541-854B-2E1312EE0784}" type="sibTrans" cxnId="{8F83D439-3A3D-804F-AC18-9EF5EC8C84F8}">
      <dgm:prSet/>
      <dgm:spPr/>
      <dgm:t>
        <a:bodyPr/>
        <a:lstStyle/>
        <a:p>
          <a:endParaRPr lang="en-US"/>
        </a:p>
      </dgm:t>
    </dgm:pt>
    <dgm:pt modelId="{5054FA11-A990-5A47-B1B4-225D0EF003A8}">
      <dgm:prSet phldrT="[Tex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Measurement</a:t>
          </a:r>
          <a:endParaRPr lang="en-US" dirty="0"/>
        </a:p>
      </dgm:t>
    </dgm:pt>
    <dgm:pt modelId="{1384B49E-3E45-A243-835B-408111074686}" type="parTrans" cxnId="{8B94D2EE-8B1C-3C49-8AD2-8928D81AA86E}">
      <dgm:prSet/>
      <dgm:spPr/>
      <dgm:t>
        <a:bodyPr/>
        <a:lstStyle/>
        <a:p>
          <a:endParaRPr lang="en-US"/>
        </a:p>
      </dgm:t>
    </dgm:pt>
    <dgm:pt modelId="{C361CE96-BF91-914A-8D61-640FB202B874}" type="sibTrans" cxnId="{8B94D2EE-8B1C-3C49-8AD2-8928D81AA86E}">
      <dgm:prSet/>
      <dgm:spPr/>
      <dgm:t>
        <a:bodyPr/>
        <a:lstStyle/>
        <a:p>
          <a:endParaRPr lang="en-US"/>
        </a:p>
      </dgm:t>
    </dgm:pt>
    <dgm:pt modelId="{772C0A53-F088-324A-97AA-A574F3B3A0D9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0C6AE0A8-E094-6947-B942-B34FEA79DE87}" type="parTrans" cxnId="{8BF76F9F-FF1D-A542-B282-75B053F21235}">
      <dgm:prSet/>
      <dgm:spPr/>
      <dgm:t>
        <a:bodyPr/>
        <a:lstStyle/>
        <a:p>
          <a:endParaRPr lang="en-US"/>
        </a:p>
      </dgm:t>
    </dgm:pt>
    <dgm:pt modelId="{0EA34819-AB63-FD47-AA2A-8DF7C80A33E6}" type="sibTrans" cxnId="{8BF76F9F-FF1D-A542-B282-75B053F21235}">
      <dgm:prSet/>
      <dgm:spPr/>
      <dgm:t>
        <a:bodyPr/>
        <a:lstStyle/>
        <a:p>
          <a:endParaRPr lang="en-US"/>
        </a:p>
      </dgm:t>
    </dgm:pt>
    <dgm:pt modelId="{3D2078ED-DCCE-644A-9E2F-201EB85586AB}">
      <dgm:prSet phldrT="[Text]"/>
      <dgm:spPr/>
      <dgm:t>
        <a:bodyPr/>
        <a:lstStyle/>
        <a:p>
          <a:r>
            <a:rPr lang="en-US" dirty="0" smtClean="0"/>
            <a:t>Evaluation</a:t>
          </a:r>
          <a:endParaRPr lang="en-US" dirty="0"/>
        </a:p>
      </dgm:t>
    </dgm:pt>
    <dgm:pt modelId="{DB201FAB-E5FD-A445-8134-A9B1F1278570}" type="parTrans" cxnId="{E82865B2-E96A-1246-98B6-8DE6C8C832FD}">
      <dgm:prSet/>
      <dgm:spPr/>
      <dgm:t>
        <a:bodyPr/>
        <a:lstStyle/>
        <a:p>
          <a:endParaRPr lang="en-US"/>
        </a:p>
      </dgm:t>
    </dgm:pt>
    <dgm:pt modelId="{D99B41EF-EE46-C849-81A0-8A7547B51999}" type="sibTrans" cxnId="{E82865B2-E96A-1246-98B6-8DE6C8C832FD}">
      <dgm:prSet/>
      <dgm:spPr/>
      <dgm:t>
        <a:bodyPr/>
        <a:lstStyle/>
        <a:p>
          <a:endParaRPr lang="en-US"/>
        </a:p>
      </dgm:t>
    </dgm:pt>
    <dgm:pt modelId="{D761D0DA-2DC1-5644-99BC-4A0182AE53BD}" type="pres">
      <dgm:prSet presAssocID="{8254B634-E7A0-EC4F-89F3-B3E9463F7939}" presName="Name0" presStyleCnt="0">
        <dgm:presLayoutVars>
          <dgm:dir/>
          <dgm:resizeHandles val="exact"/>
        </dgm:presLayoutVars>
      </dgm:prSet>
      <dgm:spPr/>
    </dgm:pt>
    <dgm:pt modelId="{9FE21E73-64E5-B944-BAC1-F21D0C1580A8}" type="pres">
      <dgm:prSet presAssocID="{15228DE0-0B99-284C-B286-E8EA12165A7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874D-D32F-2E4D-952B-B84FCF13786D}" type="pres">
      <dgm:prSet presAssocID="{0544A900-4661-4C4B-8C63-32583671DBE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3BED50A-21A5-464E-B4B0-ACD136B5F42F}" type="pres">
      <dgm:prSet presAssocID="{0544A900-4661-4C4B-8C63-32583671DBE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8E07313-51F5-8142-A6C7-A9F6B3618736}" type="pres">
      <dgm:prSet presAssocID="{28D512CC-05BE-E044-8C26-09CD29B2AA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5F0E3-1FA6-214B-A5BE-124BF46C7A2D}" type="pres">
      <dgm:prSet presAssocID="{E04175F1-0C92-8541-854B-2E1312EE078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81E686A-1377-1243-8C24-AFF6039A8049}" type="pres">
      <dgm:prSet presAssocID="{E04175F1-0C92-8541-854B-2E1312EE078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754AB20-C932-C34F-9FB1-9305DF5F73A9}" type="pres">
      <dgm:prSet presAssocID="{5054FA11-A990-5A47-B1B4-225D0EF003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9566B-4B99-7246-9501-633B435CA56F}" type="pres">
      <dgm:prSet presAssocID="{C361CE96-BF91-914A-8D61-640FB202B874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E9B7F6D-DFCC-3D41-B524-2A7754351B9A}" type="pres">
      <dgm:prSet presAssocID="{C361CE96-BF91-914A-8D61-640FB202B87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92251872-FDE4-AC49-8F14-4382C001D483}" type="pres">
      <dgm:prSet presAssocID="{772C0A53-F088-324A-97AA-A574F3B3A0D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DE8AF-ED2F-0D40-AB59-228BFC6ABB4B}" type="pres">
      <dgm:prSet presAssocID="{0EA34819-AB63-FD47-AA2A-8DF7C80A33E6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9B58260-F587-3C4B-B2C0-B51B9C72A0D4}" type="pres">
      <dgm:prSet presAssocID="{0EA34819-AB63-FD47-AA2A-8DF7C80A33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62C1A73-6D55-E842-9FA4-26749F2D258D}" type="pres">
      <dgm:prSet presAssocID="{3D2078ED-DCCE-644A-9E2F-201EB85586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2865B2-E96A-1246-98B6-8DE6C8C832FD}" srcId="{8254B634-E7A0-EC4F-89F3-B3E9463F7939}" destId="{3D2078ED-DCCE-644A-9E2F-201EB85586AB}" srcOrd="4" destOrd="0" parTransId="{DB201FAB-E5FD-A445-8134-A9B1F1278570}" sibTransId="{D99B41EF-EE46-C849-81A0-8A7547B51999}"/>
    <dgm:cxn modelId="{8F83D439-3A3D-804F-AC18-9EF5EC8C84F8}" srcId="{8254B634-E7A0-EC4F-89F3-B3E9463F7939}" destId="{28D512CC-05BE-E044-8C26-09CD29B2AAB0}" srcOrd="1" destOrd="0" parTransId="{F9C2487A-57F8-2C4E-903F-37455B796056}" sibTransId="{E04175F1-0C92-8541-854B-2E1312EE0784}"/>
    <dgm:cxn modelId="{2400C9E0-3824-476E-A158-1D5AFD90997D}" type="presOf" srcId="{C361CE96-BF91-914A-8D61-640FB202B874}" destId="{7E9B7F6D-DFCC-3D41-B524-2A7754351B9A}" srcOrd="1" destOrd="0" presId="urn:microsoft.com/office/officeart/2005/8/layout/process1"/>
    <dgm:cxn modelId="{F2C45F14-C4E4-4335-A06D-D723A20638CC}" type="presOf" srcId="{772C0A53-F088-324A-97AA-A574F3B3A0D9}" destId="{92251872-FDE4-AC49-8F14-4382C001D483}" srcOrd="0" destOrd="0" presId="urn:microsoft.com/office/officeart/2005/8/layout/process1"/>
    <dgm:cxn modelId="{98FBFCD4-1F78-4452-9E05-28AC85C12B0F}" type="presOf" srcId="{E04175F1-0C92-8541-854B-2E1312EE0784}" destId="{C81E686A-1377-1243-8C24-AFF6039A8049}" srcOrd="1" destOrd="0" presId="urn:microsoft.com/office/officeart/2005/8/layout/process1"/>
    <dgm:cxn modelId="{853B52BD-B120-4583-BD6B-A1278CE1F350}" type="presOf" srcId="{0544A900-4661-4C4B-8C63-32583671DBEF}" destId="{9347874D-D32F-2E4D-952B-B84FCF13786D}" srcOrd="0" destOrd="0" presId="urn:microsoft.com/office/officeart/2005/8/layout/process1"/>
    <dgm:cxn modelId="{BD69FD16-5055-4269-83DF-070997240F66}" type="presOf" srcId="{0544A900-4661-4C4B-8C63-32583671DBEF}" destId="{43BED50A-21A5-464E-B4B0-ACD136B5F42F}" srcOrd="1" destOrd="0" presId="urn:microsoft.com/office/officeart/2005/8/layout/process1"/>
    <dgm:cxn modelId="{6B4C8D4B-F839-4B80-820F-FC5D95FA199E}" type="presOf" srcId="{5054FA11-A990-5A47-B1B4-225D0EF003A8}" destId="{F754AB20-C932-C34F-9FB1-9305DF5F73A9}" srcOrd="0" destOrd="0" presId="urn:microsoft.com/office/officeart/2005/8/layout/process1"/>
    <dgm:cxn modelId="{3F784FF4-CB6B-49E8-A001-4D1FD90AEB87}" type="presOf" srcId="{8254B634-E7A0-EC4F-89F3-B3E9463F7939}" destId="{D761D0DA-2DC1-5644-99BC-4A0182AE53BD}" srcOrd="0" destOrd="0" presId="urn:microsoft.com/office/officeart/2005/8/layout/process1"/>
    <dgm:cxn modelId="{01659D45-D304-4F4B-95D5-7C7F7C3CA30F}" type="presOf" srcId="{E04175F1-0C92-8541-854B-2E1312EE0784}" destId="{8615F0E3-1FA6-214B-A5BE-124BF46C7A2D}" srcOrd="0" destOrd="0" presId="urn:microsoft.com/office/officeart/2005/8/layout/process1"/>
    <dgm:cxn modelId="{B379467F-909C-4F66-9542-A10120614E76}" type="presOf" srcId="{0EA34819-AB63-FD47-AA2A-8DF7C80A33E6}" destId="{19B58260-F587-3C4B-B2C0-B51B9C72A0D4}" srcOrd="1" destOrd="0" presId="urn:microsoft.com/office/officeart/2005/8/layout/process1"/>
    <dgm:cxn modelId="{8BF76F9F-FF1D-A542-B282-75B053F21235}" srcId="{8254B634-E7A0-EC4F-89F3-B3E9463F7939}" destId="{772C0A53-F088-324A-97AA-A574F3B3A0D9}" srcOrd="3" destOrd="0" parTransId="{0C6AE0A8-E094-6947-B942-B34FEA79DE87}" sibTransId="{0EA34819-AB63-FD47-AA2A-8DF7C80A33E6}"/>
    <dgm:cxn modelId="{8B94D2EE-8B1C-3C49-8AD2-8928D81AA86E}" srcId="{8254B634-E7A0-EC4F-89F3-B3E9463F7939}" destId="{5054FA11-A990-5A47-B1B4-225D0EF003A8}" srcOrd="2" destOrd="0" parTransId="{1384B49E-3E45-A243-835B-408111074686}" sibTransId="{C361CE96-BF91-914A-8D61-640FB202B874}"/>
    <dgm:cxn modelId="{9D945660-91BC-834B-A02D-F64AB627A573}" srcId="{8254B634-E7A0-EC4F-89F3-B3E9463F7939}" destId="{15228DE0-0B99-284C-B286-E8EA12165A78}" srcOrd="0" destOrd="0" parTransId="{4B0D142C-8F01-9C4A-880F-1F0074701B1C}" sibTransId="{0544A900-4661-4C4B-8C63-32583671DBEF}"/>
    <dgm:cxn modelId="{62CC9FEE-C64D-4B1B-98D3-D03A651DC11C}" type="presOf" srcId="{C361CE96-BF91-914A-8D61-640FB202B874}" destId="{68D9566B-4B99-7246-9501-633B435CA56F}" srcOrd="0" destOrd="0" presId="urn:microsoft.com/office/officeart/2005/8/layout/process1"/>
    <dgm:cxn modelId="{2208E12A-2DBB-4D30-818D-5731173C71C1}" type="presOf" srcId="{28D512CC-05BE-E044-8C26-09CD29B2AAB0}" destId="{38E07313-51F5-8142-A6C7-A9F6B3618736}" srcOrd="0" destOrd="0" presId="urn:microsoft.com/office/officeart/2005/8/layout/process1"/>
    <dgm:cxn modelId="{163B02F2-11B0-4F5F-8A5C-39E4B3800A65}" type="presOf" srcId="{3D2078ED-DCCE-644A-9E2F-201EB85586AB}" destId="{C62C1A73-6D55-E842-9FA4-26749F2D258D}" srcOrd="0" destOrd="0" presId="urn:microsoft.com/office/officeart/2005/8/layout/process1"/>
    <dgm:cxn modelId="{1B1EA322-82C8-42DD-82F0-0073E17B22D3}" type="presOf" srcId="{15228DE0-0B99-284C-B286-E8EA12165A78}" destId="{9FE21E73-64E5-B944-BAC1-F21D0C1580A8}" srcOrd="0" destOrd="0" presId="urn:microsoft.com/office/officeart/2005/8/layout/process1"/>
    <dgm:cxn modelId="{7089DEE8-3D2F-48FE-93D2-D79DD3D47B4D}" type="presOf" srcId="{0EA34819-AB63-FD47-AA2A-8DF7C80A33E6}" destId="{47CDE8AF-ED2F-0D40-AB59-228BFC6ABB4B}" srcOrd="0" destOrd="0" presId="urn:microsoft.com/office/officeart/2005/8/layout/process1"/>
    <dgm:cxn modelId="{AD7A5C4E-008B-4706-9F80-623D74290B0C}" type="presParOf" srcId="{D761D0DA-2DC1-5644-99BC-4A0182AE53BD}" destId="{9FE21E73-64E5-B944-BAC1-F21D0C1580A8}" srcOrd="0" destOrd="0" presId="urn:microsoft.com/office/officeart/2005/8/layout/process1"/>
    <dgm:cxn modelId="{EC7198A8-CF55-496C-A852-FA7121CB15BE}" type="presParOf" srcId="{D761D0DA-2DC1-5644-99BC-4A0182AE53BD}" destId="{9347874D-D32F-2E4D-952B-B84FCF13786D}" srcOrd="1" destOrd="0" presId="urn:microsoft.com/office/officeart/2005/8/layout/process1"/>
    <dgm:cxn modelId="{EC97853B-C69A-42EE-86A1-3F117AACD015}" type="presParOf" srcId="{9347874D-D32F-2E4D-952B-B84FCF13786D}" destId="{43BED50A-21A5-464E-B4B0-ACD136B5F42F}" srcOrd="0" destOrd="0" presId="urn:microsoft.com/office/officeart/2005/8/layout/process1"/>
    <dgm:cxn modelId="{99490AD5-7F0F-4F00-80E8-EA48E2AAC010}" type="presParOf" srcId="{D761D0DA-2DC1-5644-99BC-4A0182AE53BD}" destId="{38E07313-51F5-8142-A6C7-A9F6B3618736}" srcOrd="2" destOrd="0" presId="urn:microsoft.com/office/officeart/2005/8/layout/process1"/>
    <dgm:cxn modelId="{49539E35-BAA2-4257-BAB7-7B961C4CDE65}" type="presParOf" srcId="{D761D0DA-2DC1-5644-99BC-4A0182AE53BD}" destId="{8615F0E3-1FA6-214B-A5BE-124BF46C7A2D}" srcOrd="3" destOrd="0" presId="urn:microsoft.com/office/officeart/2005/8/layout/process1"/>
    <dgm:cxn modelId="{5F0C64DC-2C40-4E17-9BEC-57BC24B346E9}" type="presParOf" srcId="{8615F0E3-1FA6-214B-A5BE-124BF46C7A2D}" destId="{C81E686A-1377-1243-8C24-AFF6039A8049}" srcOrd="0" destOrd="0" presId="urn:microsoft.com/office/officeart/2005/8/layout/process1"/>
    <dgm:cxn modelId="{E1035ED3-26B0-43D3-B476-3A1D2153B7E1}" type="presParOf" srcId="{D761D0DA-2DC1-5644-99BC-4A0182AE53BD}" destId="{F754AB20-C932-C34F-9FB1-9305DF5F73A9}" srcOrd="4" destOrd="0" presId="urn:microsoft.com/office/officeart/2005/8/layout/process1"/>
    <dgm:cxn modelId="{11F20AA9-C942-43D7-B3FD-DA38366FC678}" type="presParOf" srcId="{D761D0DA-2DC1-5644-99BC-4A0182AE53BD}" destId="{68D9566B-4B99-7246-9501-633B435CA56F}" srcOrd="5" destOrd="0" presId="urn:microsoft.com/office/officeart/2005/8/layout/process1"/>
    <dgm:cxn modelId="{74602F33-21C0-4B56-8CBA-EE6BB883F0DF}" type="presParOf" srcId="{68D9566B-4B99-7246-9501-633B435CA56F}" destId="{7E9B7F6D-DFCC-3D41-B524-2A7754351B9A}" srcOrd="0" destOrd="0" presId="urn:microsoft.com/office/officeart/2005/8/layout/process1"/>
    <dgm:cxn modelId="{28E9DC96-64F8-4E0E-80F7-9E3FB9767CD5}" type="presParOf" srcId="{D761D0DA-2DC1-5644-99BC-4A0182AE53BD}" destId="{92251872-FDE4-AC49-8F14-4382C001D483}" srcOrd="6" destOrd="0" presId="urn:microsoft.com/office/officeart/2005/8/layout/process1"/>
    <dgm:cxn modelId="{B4DC4315-5C86-405C-B221-47166920C092}" type="presParOf" srcId="{D761D0DA-2DC1-5644-99BC-4A0182AE53BD}" destId="{47CDE8AF-ED2F-0D40-AB59-228BFC6ABB4B}" srcOrd="7" destOrd="0" presId="urn:microsoft.com/office/officeart/2005/8/layout/process1"/>
    <dgm:cxn modelId="{1C8E3C5E-2E45-40C6-8137-DEE915325E1C}" type="presParOf" srcId="{47CDE8AF-ED2F-0D40-AB59-228BFC6ABB4B}" destId="{19B58260-F587-3C4B-B2C0-B51B9C72A0D4}" srcOrd="0" destOrd="0" presId="urn:microsoft.com/office/officeart/2005/8/layout/process1"/>
    <dgm:cxn modelId="{569964CE-729C-4D71-8C03-1E3410362538}" type="presParOf" srcId="{D761D0DA-2DC1-5644-99BC-4A0182AE53BD}" destId="{C62C1A73-6D55-E842-9FA4-26749F2D258D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shade val="94000"/>
                <a:satMod val="135000"/>
              </a:schemeClr>
            </a:gs>
          </a:gsLst>
          <a:lin ang="162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Approach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Approach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Approach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Approach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Approach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shade val="94000"/>
                <a:satMod val="135000"/>
              </a:schemeClr>
            </a:gs>
          </a:gsLst>
          <a:lin ang="162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shade val="94000"/>
                <a:satMod val="135000"/>
              </a:schemeClr>
            </a:gs>
          </a:gsLst>
          <a:lin ang="162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21E73-64E5-B944-BAC1-F21D0C1580A8}">
      <dsp:nvSpPr>
        <dsp:cNvPr id="0" name=""/>
        <dsp:cNvSpPr/>
      </dsp:nvSpPr>
      <dsp:spPr>
        <a:xfrm>
          <a:off x="4464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Motivation</a:t>
          </a:r>
          <a:endParaRPr lang="en-US" sz="1300" kern="1200" dirty="0"/>
        </a:p>
      </dsp:txBody>
      <dsp:txXfrm>
        <a:off x="13391" y="8927"/>
        <a:ext cx="1366247" cy="286946"/>
      </dsp:txXfrm>
    </dsp:sp>
    <dsp:sp modelId="{9347874D-D32F-2E4D-952B-B84FCF13786D}">
      <dsp:nvSpPr>
        <dsp:cNvPr id="0" name=""/>
        <dsp:cNvSpPr/>
      </dsp:nvSpPr>
      <dsp:spPr>
        <a:xfrm>
          <a:off x="1526976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526976" y="60960"/>
        <a:ext cx="205400" cy="182880"/>
      </dsp:txXfrm>
    </dsp:sp>
    <dsp:sp modelId="{38E07313-51F5-8142-A6C7-A9F6B3618736}">
      <dsp:nvSpPr>
        <dsp:cNvPr id="0" name=""/>
        <dsp:cNvSpPr/>
      </dsp:nvSpPr>
      <dsp:spPr>
        <a:xfrm>
          <a:off x="1942207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Problem</a:t>
          </a:r>
          <a:endParaRPr lang="en-US" sz="1300" kern="1200" dirty="0"/>
        </a:p>
      </dsp:txBody>
      <dsp:txXfrm>
        <a:off x="1951134" y="8927"/>
        <a:ext cx="1366247" cy="286946"/>
      </dsp:txXfrm>
    </dsp:sp>
    <dsp:sp modelId="{8615F0E3-1FA6-214B-A5BE-124BF46C7A2D}">
      <dsp:nvSpPr>
        <dsp:cNvPr id="0" name=""/>
        <dsp:cNvSpPr/>
      </dsp:nvSpPr>
      <dsp:spPr>
        <a:xfrm>
          <a:off x="3464718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464718" y="60960"/>
        <a:ext cx="205400" cy="182880"/>
      </dsp:txXfrm>
    </dsp:sp>
    <dsp:sp modelId="{F754AB20-C932-C34F-9FB1-9305DF5F73A9}">
      <dsp:nvSpPr>
        <dsp:cNvPr id="0" name=""/>
        <dsp:cNvSpPr/>
      </dsp:nvSpPr>
      <dsp:spPr>
        <a:xfrm>
          <a:off x="3879949" y="0"/>
          <a:ext cx="1384101" cy="3048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Measurement</a:t>
          </a:r>
          <a:endParaRPr lang="en-US" sz="1300" kern="1200" dirty="0"/>
        </a:p>
      </dsp:txBody>
      <dsp:txXfrm>
        <a:off x="3888876" y="8927"/>
        <a:ext cx="1366247" cy="286946"/>
      </dsp:txXfrm>
    </dsp:sp>
    <dsp:sp modelId="{68D9566B-4B99-7246-9501-633B435CA56F}">
      <dsp:nvSpPr>
        <dsp:cNvPr id="0" name=""/>
        <dsp:cNvSpPr/>
      </dsp:nvSpPr>
      <dsp:spPr>
        <a:xfrm>
          <a:off x="5402460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402460" y="60960"/>
        <a:ext cx="205400" cy="182880"/>
      </dsp:txXfrm>
    </dsp:sp>
    <dsp:sp modelId="{92251872-FDE4-AC49-8F14-4382C001D483}">
      <dsp:nvSpPr>
        <dsp:cNvPr id="0" name=""/>
        <dsp:cNvSpPr/>
      </dsp:nvSpPr>
      <dsp:spPr>
        <a:xfrm>
          <a:off x="5817691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Design</a:t>
          </a:r>
          <a:endParaRPr lang="en-US" sz="1300" kern="1200" dirty="0"/>
        </a:p>
      </dsp:txBody>
      <dsp:txXfrm>
        <a:off x="5826618" y="8927"/>
        <a:ext cx="1366247" cy="286946"/>
      </dsp:txXfrm>
    </dsp:sp>
    <dsp:sp modelId="{47CDE8AF-ED2F-0D40-AB59-228BFC6ABB4B}">
      <dsp:nvSpPr>
        <dsp:cNvPr id="0" name=""/>
        <dsp:cNvSpPr/>
      </dsp:nvSpPr>
      <dsp:spPr>
        <a:xfrm>
          <a:off x="7340203" y="0"/>
          <a:ext cx="293429" cy="304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7340203" y="60960"/>
        <a:ext cx="205400" cy="182880"/>
      </dsp:txXfrm>
    </dsp:sp>
    <dsp:sp modelId="{C62C1A73-6D55-E842-9FA4-26749F2D258D}">
      <dsp:nvSpPr>
        <dsp:cNvPr id="0" name=""/>
        <dsp:cNvSpPr/>
      </dsp:nvSpPr>
      <dsp:spPr>
        <a:xfrm>
          <a:off x="7755433" y="0"/>
          <a:ext cx="1384101" cy="30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Evaluation</a:t>
          </a:r>
          <a:endParaRPr lang="en-US" sz="1300" kern="1200" dirty="0"/>
        </a:p>
      </dsp:txBody>
      <dsp:txXfrm>
        <a:off x="7764360" y="8927"/>
        <a:ext cx="1366247" cy="286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418" cy="464205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l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902" y="1"/>
            <a:ext cx="2982418" cy="464205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r">
              <a:defRPr sz="1100"/>
            </a:lvl1pPr>
          </a:lstStyle>
          <a:p>
            <a:pPr>
              <a:defRPr/>
            </a:pPr>
            <a:fld id="{DFB3330B-B172-E44A-960E-563FDEF937BF}" type="datetime1">
              <a:rPr lang="en-US" smtClean="0"/>
              <a:pPr>
                <a:defRPr/>
              </a:pPr>
              <a:t>6/29/2011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9"/>
            <a:ext cx="2982418" cy="464205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902" y="8830659"/>
            <a:ext cx="2982418" cy="464205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r">
              <a:defRPr sz="1100"/>
            </a:lvl1pPr>
          </a:lstStyle>
          <a:p>
            <a:pPr>
              <a:defRPr/>
            </a:pPr>
            <a:fld id="{BC201BFE-4750-564E-B562-B6EB28C90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296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418" cy="464205"/>
          </a:xfrm>
          <a:prstGeom prst="rect">
            <a:avLst/>
          </a:prstGeom>
        </p:spPr>
        <p:txBody>
          <a:bodyPr vert="horz" wrap="square" lIns="87444" tIns="43722" rIns="87444" bIns="43722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902" y="1"/>
            <a:ext cx="2982418" cy="464205"/>
          </a:xfrm>
          <a:prstGeom prst="rect">
            <a:avLst/>
          </a:prstGeom>
        </p:spPr>
        <p:txBody>
          <a:bodyPr vert="horz" wrap="square" lIns="87444" tIns="43722" rIns="87444" bIns="43722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pPr>
              <a:defRPr/>
            </a:pPr>
            <a:fld id="{4CD86048-DD57-D341-A15A-483F2736772B}" type="datetime1">
              <a:rPr lang="en-US" altLang="ko-KR" smtClean="0"/>
              <a:pPr>
                <a:defRPr/>
              </a:pPr>
              <a:t>6/29/2011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8500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87444" tIns="43722" rIns="87444" bIns="4372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ko-KR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481" y="4416099"/>
            <a:ext cx="5504853" cy="4182457"/>
          </a:xfrm>
          <a:prstGeom prst="rect">
            <a:avLst/>
          </a:prstGeom>
        </p:spPr>
        <p:txBody>
          <a:bodyPr vert="horz" wrap="square" lIns="87444" tIns="43722" rIns="87444" bIns="4372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  <a:endParaRPr lang="ko-KR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2982418" cy="464205"/>
          </a:xfrm>
          <a:prstGeom prst="rect">
            <a:avLst/>
          </a:prstGeom>
        </p:spPr>
        <p:txBody>
          <a:bodyPr vert="horz" wrap="square" lIns="87444" tIns="43722" rIns="87444" bIns="43722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902" y="8830659"/>
            <a:ext cx="2982418" cy="464205"/>
          </a:xfrm>
          <a:prstGeom prst="rect">
            <a:avLst/>
          </a:prstGeom>
        </p:spPr>
        <p:txBody>
          <a:bodyPr vert="horz" wrap="square" lIns="87444" tIns="43722" rIns="87444" bIns="4372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pPr>
              <a:defRPr/>
            </a:pPr>
            <a:fld id="{06DDA1BC-37BB-244A-8E50-34447FC7573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081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baseline="0" dirty="0" smtClean="0">
              <a:ea typeface="맑은 고딕" pitchFamily="50" charset="-127"/>
              <a:cs typeface="맑은 고딕" pitchFamily="50" charset="-127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4A0B93-8D60-4B46-865F-B2CEE0498F43}" type="slidenum">
              <a:rPr lang="ko-KR" altLang="en-US" smtClean="0"/>
              <a:pPr/>
              <a:t>1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4770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4259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9032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98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6913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507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98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469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1222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baseline="0" dirty="0" smtClean="0">
              <a:ea typeface="맑은 고딕" pitchFamily="50" charset="-127"/>
              <a:cs typeface="맑은 고딕" pitchFamily="50" charset="-127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4A0B93-8D60-4B46-865F-B2CEE0498F43}" type="slidenum">
              <a:rPr lang="ko-KR" altLang="en-US" smtClean="0"/>
              <a:pPr/>
              <a:t>22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9335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altLang="ko-K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6913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082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38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DA1BC-37BB-244A-8E50-34447FC75739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5542A-D4CE-2B40-ACBB-23B4E743EB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 noChangeArrowheads="1"/>
          </p:cNvSpPr>
          <p:nvPr userDrawn="1"/>
        </p:nvSpPr>
        <p:spPr bwMode="auto">
          <a:xfrm>
            <a:off x="0" y="1219200"/>
            <a:ext cx="9144000" cy="45719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9pPr>
          </a:lstStyle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libri"/>
                <a:cs typeface="Calibri"/>
              </a:defRPr>
            </a:lvl1pPr>
            <a:lvl2pPr>
              <a:defRPr sz="3200">
                <a:latin typeface="Calibri"/>
                <a:cs typeface="Calibri"/>
              </a:defRPr>
            </a:lvl2pPr>
            <a:lvl3pPr>
              <a:defRPr sz="28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  <a:lvl5pPr>
              <a:defRPr sz="2400">
                <a:latin typeface="Calibri"/>
                <a:cs typeface="Calibri"/>
              </a:defRPr>
            </a:lvl5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0" y="152400"/>
            <a:ext cx="9144000" cy="914400"/>
          </a:xfrm>
          <a:prstGeom prst="rect">
            <a:avLst/>
          </a:prstGeom>
          <a:solidFill>
            <a:srgbClr val="3366FF">
              <a:alpha val="25000"/>
            </a:srgbClr>
          </a:solidFill>
          <a:ln w="12700" cap="flat" cmpd="sng" algn="ctr">
            <a:solidFill>
              <a:srgbClr val="FFE4E5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vert="horz" anchor="ctr"/>
          <a:lstStyle>
            <a:lvl1pPr algn="ctr">
              <a:buNone/>
              <a:defRPr sz="4000" b="1"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686800" y="152400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l">
              <a:buFont typeface="Arial"/>
              <a:buNone/>
            </a:pPr>
            <a:fld id="{7B7A3791-6844-D64A-BCFF-85D98AB2C3E9}" type="slidenum">
              <a:rPr lang="en-US" b="1" baseline="0" smtClean="0">
                <a:solidFill>
                  <a:srgbClr val="161616"/>
                </a:solidFill>
              </a:rPr>
              <a:pPr algn="l">
                <a:buFont typeface="Arial"/>
                <a:buNone/>
              </a:pPr>
              <a:t>‹#›</a:t>
            </a:fld>
            <a:endParaRPr lang="en-US" b="1" baseline="0" dirty="0" smtClean="0">
              <a:solidFill>
                <a:srgbClr val="16161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 noChangeArrowheads="1"/>
          </p:cNvSpPr>
          <p:nvPr userDrawn="1"/>
        </p:nvSpPr>
        <p:spPr bwMode="auto">
          <a:xfrm>
            <a:off x="0" y="1143000"/>
            <a:ext cx="9144000" cy="4571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9050">
            <a:solidFill>
              <a:srgbClr val="C00000"/>
            </a:solidFill>
            <a:round/>
            <a:headEnd/>
            <a:tailEnd/>
          </a:ln>
          <a:effectLst>
            <a:glow rad="63500">
              <a:schemeClr val="accent1">
                <a:alpha val="75000"/>
              </a:schemeClr>
            </a:glow>
          </a:effectLst>
        </p:spPr>
        <p:txBody>
          <a:bodyPr anchor="ctr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9pPr>
          </a:lstStyle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944562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672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229600" cy="609600"/>
          </a:xfrm>
          <a:prstGeom prst="rect">
            <a:avLst/>
          </a:prstGeom>
          <a:solidFill>
            <a:srgbClr val="DB0000">
              <a:alpha val="9000"/>
            </a:srgbClr>
          </a:solidFill>
          <a:ln w="12700" cap="flat" cmpd="sng" algn="ctr">
            <a:solidFill>
              <a:srgbClr val="FFE4E5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vert="horz" anchor="ctr"/>
          <a:lstStyle>
            <a:lvl1pPr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 userDrawn="1"/>
        </p:nvSpPr>
        <p:spPr bwMode="auto">
          <a:xfrm>
            <a:off x="0" y="1143000"/>
            <a:ext cx="9144000" cy="4571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9050">
            <a:solidFill>
              <a:srgbClr val="C00000"/>
            </a:solidFill>
            <a:round/>
            <a:headEnd/>
            <a:tailEnd/>
          </a:ln>
          <a:effectLst>
            <a:glow rad="63500">
              <a:schemeClr val="accent1">
                <a:alpha val="75000"/>
              </a:schemeClr>
            </a:glow>
          </a:effectLst>
        </p:spPr>
        <p:txBody>
          <a:bodyPr anchor="ctr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9pPr>
          </a:lstStyle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4343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4343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57200" y="1371600"/>
            <a:ext cx="8229600" cy="609600"/>
          </a:xfrm>
          <a:prstGeom prst="rect">
            <a:avLst/>
          </a:prstGeom>
          <a:solidFill>
            <a:srgbClr val="DB0000">
              <a:alpha val="9000"/>
            </a:srgbClr>
          </a:solidFill>
          <a:ln w="12700" cap="flat" cmpd="sng" algn="ctr">
            <a:solidFill>
              <a:srgbClr val="FFE4E5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vert="horz" anchor="ctr"/>
          <a:lstStyle>
            <a:lvl1pPr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944562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rrowheads="1"/>
          </p:cNvSpPr>
          <p:nvPr userDrawn="1"/>
        </p:nvSpPr>
        <p:spPr bwMode="auto">
          <a:xfrm>
            <a:off x="0" y="1143000"/>
            <a:ext cx="9144000" cy="4571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9050">
            <a:solidFill>
              <a:srgbClr val="C00000"/>
            </a:solidFill>
            <a:round/>
            <a:headEnd/>
            <a:tailEnd/>
          </a:ln>
          <a:effectLst>
            <a:glow rad="63500">
              <a:schemeClr val="accent1">
                <a:alpha val="75000"/>
              </a:schemeClr>
            </a:glow>
          </a:effectLst>
        </p:spPr>
        <p:txBody>
          <a:bodyPr anchor="ctr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9pPr>
          </a:lstStyle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57200" y="1371600"/>
            <a:ext cx="8229600" cy="609600"/>
          </a:xfrm>
          <a:prstGeom prst="rect">
            <a:avLst/>
          </a:prstGeom>
          <a:solidFill>
            <a:srgbClr val="DB0000">
              <a:alpha val="9000"/>
            </a:srgbClr>
          </a:solidFill>
          <a:ln w="12700" cap="flat" cmpd="sng" algn="ctr">
            <a:solidFill>
              <a:srgbClr val="FFE4E5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vert="horz" anchor="ctr"/>
          <a:lstStyle>
            <a:lvl1pPr algn="ctr"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944562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5837-C18F-5D4B-A424-261B4B66F46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>
            <a:spLocks noChangeArrowheads="1"/>
          </p:cNvSpPr>
          <p:nvPr userDrawn="1"/>
        </p:nvSpPr>
        <p:spPr bwMode="auto">
          <a:xfrm>
            <a:off x="0" y="1143000"/>
            <a:ext cx="9144000" cy="4571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9050">
            <a:solidFill>
              <a:srgbClr val="C00000"/>
            </a:solidFill>
            <a:round/>
            <a:headEnd/>
            <a:tailEnd/>
          </a:ln>
          <a:effectLst>
            <a:glow rad="63500">
              <a:schemeClr val="accent1">
                <a:alpha val="75000"/>
              </a:schemeClr>
            </a:glow>
          </a:effectLst>
        </p:spPr>
        <p:txBody>
          <a:bodyPr anchor="ctr">
            <a:prstTxWarp prst="textNoShape">
              <a:avLst/>
            </a:prstTxWarp>
          </a:bodyPr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9pPr>
          </a:lstStyle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944562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9" r:id="rId2"/>
    <p:sldLayoutId id="2147483735" r:id="rId3"/>
    <p:sldLayoutId id="2147483736" r:id="rId4"/>
    <p:sldLayoutId id="2147483737" r:id="rId5"/>
    <p:sldLayoutId id="2147483738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rgbClr val="161616"/>
          </a:solidFill>
          <a:latin typeface="Trebuchet MS"/>
          <a:ea typeface="+mj-ea"/>
          <a:cs typeface="Trebuchet M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rgbClr val="161616"/>
          </a:solidFill>
          <a:latin typeface="Trebuchet MS" pitchFamily="-112" charset="0"/>
          <a:ea typeface="HY그래픽M" charset="0"/>
          <a:cs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rgbClr val="161616"/>
          </a:solidFill>
          <a:latin typeface="Trebuchet MS" pitchFamily="-112" charset="0"/>
          <a:ea typeface="HY그래픽M" charset="0"/>
          <a:cs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rgbClr val="161616"/>
          </a:solidFill>
          <a:latin typeface="Trebuchet MS" pitchFamily="-112" charset="0"/>
          <a:ea typeface="HY그래픽M" charset="0"/>
          <a:cs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rgbClr val="161616"/>
          </a:solidFill>
          <a:latin typeface="Trebuchet MS" pitchFamily="-112" charset="0"/>
          <a:ea typeface="HY그래픽M" charset="0"/>
          <a:cs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12" Type="http://schemas.openxmlformats.org/officeDocument/2006/relationships/diagramColors" Target="../diagrams/colors8.xml"/><Relationship Id="rId17" Type="http://schemas.openxmlformats.org/officeDocument/2006/relationships/image" Target="../media/image16.jpeg"/><Relationship Id="rId2" Type="http://schemas.openxmlformats.org/officeDocument/2006/relationships/tags" Target="../tags/tag9.xml"/><Relationship Id="rId16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11" Type="http://schemas.openxmlformats.org/officeDocument/2006/relationships/diagramQuickStyle" Target="../diagrams/quickStyle8.xml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4.png"/><Relationship Id="rId10" Type="http://schemas.openxmlformats.org/officeDocument/2006/relationships/diagramLayout" Target="../diagrams/layout8.xml"/><Relationship Id="rId4" Type="http://schemas.openxmlformats.org/officeDocument/2006/relationships/notesSlide" Target="../notesSlides/notesSlide10.xml"/><Relationship Id="rId9" Type="http://schemas.openxmlformats.org/officeDocument/2006/relationships/diagramData" Target="../diagrams/data8.xml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notesSlide" Target="../notesSlides/notesSlide12.xml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notesSlide" Target="../notesSlides/notesSlide15.xml"/><Relationship Id="rId7" Type="http://schemas.openxmlformats.org/officeDocument/2006/relationships/diagramColors" Target="../diagrams/colors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notesSlide" Target="../notesSlides/notesSlide16.xml"/><Relationship Id="rId7" Type="http://schemas.openxmlformats.org/officeDocument/2006/relationships/diagramData" Target="../diagrams/data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11" Type="http://schemas.microsoft.com/office/2007/relationships/diagramDrawing" Target="../diagrams/drawing12.xml"/><Relationship Id="rId5" Type="http://schemas.openxmlformats.org/officeDocument/2006/relationships/image" Target="../media/image21.png"/><Relationship Id="rId10" Type="http://schemas.openxmlformats.org/officeDocument/2006/relationships/diagramColors" Target="../diagrams/colors12.xml"/><Relationship Id="rId4" Type="http://schemas.openxmlformats.org/officeDocument/2006/relationships/image" Target="../media/image20.png"/><Relationship Id="rId9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notesSlide" Target="../notesSlides/notesSlide17.xml"/><Relationship Id="rId7" Type="http://schemas.openxmlformats.org/officeDocument/2006/relationships/diagramQuickStyle" Target="../diagrams/quickStyle1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7.png"/><Relationship Id="rId5" Type="http://schemas.openxmlformats.org/officeDocument/2006/relationships/diagramData" Target="../diagrams/data13.xml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microsoft.com/office/2007/relationships/diagramDrawing" Target="../diagrams/drawing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notesSlide" Target="../notesSlides/notesSlide19.xml"/><Relationship Id="rId7" Type="http://schemas.openxmlformats.org/officeDocument/2006/relationships/diagramColors" Target="../diagrams/colors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.png"/><Relationship Id="rId3" Type="http://schemas.openxmlformats.org/officeDocument/2006/relationships/video" Target="../media/media1.wmv"/><Relationship Id="rId7" Type="http://schemas.openxmlformats.org/officeDocument/2006/relationships/notesSlide" Target="../notesSlides/notesSlide3.xml"/><Relationship Id="rId12" Type="http://schemas.microsoft.com/office/2007/relationships/diagramDrawing" Target="../diagrams/drawing2.xml"/><Relationship Id="rId2" Type="http://schemas.microsoft.com/office/2007/relationships/media" Target="../media/media1.wm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diagramColors" Target="../diagrams/colors2.xml"/><Relationship Id="rId5" Type="http://schemas.openxmlformats.org/officeDocument/2006/relationships/video" Target="../media/media2.wmv"/><Relationship Id="rId10" Type="http://schemas.openxmlformats.org/officeDocument/2006/relationships/diagramQuickStyle" Target="../diagrams/quickStyle2.xml"/><Relationship Id="rId4" Type="http://schemas.microsoft.com/office/2007/relationships/media" Target="../media/media2.wmv"/><Relationship Id="rId9" Type="http://schemas.openxmlformats.org/officeDocument/2006/relationships/diagramLayout" Target="../diagrams/layout2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video" Target="../media/media3.wmv"/><Relationship Id="rId7" Type="http://schemas.openxmlformats.org/officeDocument/2006/relationships/diagramLayout" Target="../diagrams/layout4.xml"/><Relationship Id="rId2" Type="http://schemas.microsoft.com/office/2007/relationships/media" Target="../media/media3.wmv"/><Relationship Id="rId1" Type="http://schemas.openxmlformats.org/officeDocument/2006/relationships/tags" Target="../tags/tag4.xml"/><Relationship Id="rId6" Type="http://schemas.openxmlformats.org/officeDocument/2006/relationships/diagramData" Target="../diagrams/data4.xml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752600"/>
            <a:ext cx="9144000" cy="2133600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FFFF"/>
              </a:gs>
            </a:gsLst>
            <a:lin ang="1980000" scaled="0"/>
            <a:tileRect/>
          </a:gradFill>
          <a:ln>
            <a:noFill/>
          </a:ln>
          <a:effectLst>
            <a:outerShdw blurRad="50800" dist="38100" dir="2700000" algn="br">
              <a:srgbClr val="3366FF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Cambria" pitchFamily="18" charset="0"/>
            </a:endParaRPr>
          </a:p>
        </p:txBody>
      </p:sp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76200" y="2209800"/>
            <a:ext cx="89916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3700" b="1" dirty="0" smtClean="0">
                <a:latin typeface="Cambria" pitchFamily="18" charset="0"/>
                <a:cs typeface="Calibri"/>
              </a:rPr>
              <a:t>Odessa: Enabling Interactive Perception Applications on Mobile Devices</a:t>
            </a:r>
            <a:endParaRPr lang="en-US" altLang="ko-KR" sz="3700" b="1" dirty="0">
              <a:latin typeface="Cambria" pitchFamily="18" charset="0"/>
              <a:cs typeface="Calibri"/>
            </a:endParaRP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228600" y="4209871"/>
            <a:ext cx="8610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2200" b="1" dirty="0">
                <a:solidFill>
                  <a:srgbClr val="0000F6"/>
                </a:solidFill>
                <a:latin typeface="Cambria" pitchFamily="18" charset="0"/>
                <a:cs typeface="Calibri"/>
              </a:rPr>
              <a:t>Moo-</a:t>
            </a:r>
            <a:r>
              <a:rPr lang="en-US" altLang="ko-KR" sz="2200" b="1" dirty="0" err="1">
                <a:solidFill>
                  <a:srgbClr val="0000F6"/>
                </a:solidFill>
                <a:latin typeface="Cambria" pitchFamily="18" charset="0"/>
                <a:cs typeface="Calibri"/>
              </a:rPr>
              <a:t>Ryong</a:t>
            </a:r>
            <a:r>
              <a:rPr lang="en-US" altLang="ko-KR" sz="2200" b="1" dirty="0">
                <a:solidFill>
                  <a:srgbClr val="0000F6"/>
                </a:solidFill>
                <a:latin typeface="Cambria" pitchFamily="18" charset="0"/>
                <a:cs typeface="Calibri"/>
              </a:rPr>
              <a:t> </a:t>
            </a:r>
            <a:r>
              <a:rPr lang="en-US" altLang="ko-KR" sz="2200" b="1" dirty="0" smtClean="0">
                <a:solidFill>
                  <a:srgbClr val="0000F6"/>
                </a:solidFill>
                <a:latin typeface="Cambria" pitchFamily="18" charset="0"/>
                <a:cs typeface="Calibri"/>
              </a:rPr>
              <a:t>Ra*</a:t>
            </a:r>
            <a:r>
              <a:rPr lang="en-US" altLang="ko-KR" sz="2200" dirty="0" smtClean="0">
                <a:latin typeface="Cambria" pitchFamily="18" charset="0"/>
                <a:cs typeface="Calibri"/>
              </a:rPr>
              <a:t>, </a:t>
            </a:r>
            <a:r>
              <a:rPr lang="en-US" altLang="ko-KR" sz="2200" dirty="0" err="1" smtClean="0">
                <a:latin typeface="Cambria" pitchFamily="18" charset="0"/>
                <a:cs typeface="Calibri"/>
              </a:rPr>
              <a:t>Anmol</a:t>
            </a:r>
            <a:r>
              <a:rPr lang="en-US" altLang="ko-KR" sz="2200" dirty="0" smtClean="0">
                <a:latin typeface="Cambria" pitchFamily="18" charset="0"/>
                <a:cs typeface="Calibri"/>
              </a:rPr>
              <a:t> </a:t>
            </a:r>
            <a:r>
              <a:rPr lang="en-US" altLang="ko-KR" sz="2200" dirty="0" err="1" smtClean="0">
                <a:latin typeface="Cambria" pitchFamily="18" charset="0"/>
                <a:cs typeface="Calibri"/>
              </a:rPr>
              <a:t>Sheth</a:t>
            </a:r>
            <a:r>
              <a:rPr lang="en-US" altLang="ko-KR" sz="2200" baseline="30000" dirty="0" smtClean="0">
                <a:latin typeface="Cambria" pitchFamily="18" charset="0"/>
                <a:cs typeface="Calibri"/>
              </a:rPr>
              <a:t>+</a:t>
            </a:r>
            <a:r>
              <a:rPr lang="en-US" altLang="ko-KR" sz="2200" dirty="0" smtClean="0">
                <a:latin typeface="Cambria" pitchFamily="18" charset="0"/>
                <a:cs typeface="Calibri"/>
              </a:rPr>
              <a:t>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2200" dirty="0" smtClean="0">
                <a:latin typeface="Cambria" pitchFamily="18" charset="0"/>
                <a:cs typeface="Calibri"/>
              </a:rPr>
              <a:t>Lily </a:t>
            </a:r>
            <a:r>
              <a:rPr lang="en-US" altLang="ko-KR" sz="2200" dirty="0" err="1" smtClean="0">
                <a:latin typeface="Cambria" pitchFamily="18" charset="0"/>
                <a:cs typeface="Calibri"/>
              </a:rPr>
              <a:t>Mummert</a:t>
            </a:r>
            <a:r>
              <a:rPr lang="en-US" altLang="ko-KR" sz="2200" baseline="30000" dirty="0" err="1">
                <a:latin typeface="Cambria" pitchFamily="18" charset="0"/>
                <a:cs typeface="Calibri"/>
              </a:rPr>
              <a:t>x</a:t>
            </a:r>
            <a:r>
              <a:rPr lang="en-US" altLang="ko-KR" sz="2200" dirty="0" smtClean="0">
                <a:latin typeface="Cambria" pitchFamily="18" charset="0"/>
                <a:cs typeface="Calibri"/>
              </a:rPr>
              <a:t>, </a:t>
            </a:r>
            <a:r>
              <a:rPr lang="en-US" altLang="ko-KR" sz="2200" dirty="0" err="1" smtClean="0">
                <a:latin typeface="Cambria" pitchFamily="18" charset="0"/>
                <a:cs typeface="Calibri"/>
              </a:rPr>
              <a:t>Padmanabhan</a:t>
            </a:r>
            <a:r>
              <a:rPr lang="en-US" altLang="ko-KR" sz="2200" dirty="0" smtClean="0">
                <a:latin typeface="Cambria" pitchFamily="18" charset="0"/>
                <a:cs typeface="Calibri"/>
              </a:rPr>
              <a:t> </a:t>
            </a:r>
            <a:r>
              <a:rPr lang="en-US" altLang="ko-KR" sz="2200" dirty="0" err="1" smtClean="0">
                <a:latin typeface="Cambria" pitchFamily="18" charset="0"/>
                <a:cs typeface="Calibri"/>
              </a:rPr>
              <a:t>Pillai</a:t>
            </a:r>
            <a:r>
              <a:rPr lang="en-US" altLang="ko-KR" sz="2200" dirty="0" smtClean="0">
                <a:latin typeface="Cambria" pitchFamily="18" charset="0"/>
                <a:cs typeface="Calibri"/>
              </a:rPr>
              <a:t>’,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2200" dirty="0">
                <a:latin typeface="Cambria" pitchFamily="18" charset="0"/>
                <a:cs typeface="Calibri"/>
              </a:rPr>
              <a:t>David </a:t>
            </a:r>
            <a:r>
              <a:rPr lang="en-US" altLang="ko-KR" sz="2200" dirty="0" err="1">
                <a:latin typeface="Cambria" pitchFamily="18" charset="0"/>
                <a:cs typeface="Calibri"/>
              </a:rPr>
              <a:t>Wetherall</a:t>
            </a:r>
            <a:r>
              <a:rPr lang="en-US" altLang="ko-KR" sz="2200" baseline="30000" dirty="0" err="1">
                <a:latin typeface="Cambria" pitchFamily="18" charset="0"/>
                <a:cs typeface="Calibri"/>
              </a:rPr>
              <a:t>o</a:t>
            </a:r>
            <a:r>
              <a:rPr lang="en-US" altLang="ko-KR" sz="2200" dirty="0" smtClean="0">
                <a:latin typeface="Cambria" pitchFamily="18" charset="0"/>
                <a:cs typeface="Calibri"/>
              </a:rPr>
              <a:t>, Ramesh </a:t>
            </a:r>
            <a:r>
              <a:rPr lang="en-US" altLang="ko-KR" sz="2200" dirty="0" err="1" smtClean="0">
                <a:latin typeface="Cambria" pitchFamily="18" charset="0"/>
                <a:cs typeface="Calibri"/>
              </a:rPr>
              <a:t>Govindan</a:t>
            </a:r>
            <a:r>
              <a:rPr lang="en-US" altLang="ko-KR" sz="2200" dirty="0" smtClean="0">
                <a:latin typeface="Cambria" pitchFamily="18" charset="0"/>
                <a:cs typeface="Calibri"/>
              </a:rPr>
              <a:t>*</a:t>
            </a:r>
            <a:endParaRPr lang="en-US" altLang="ko-KR" sz="2200" baseline="30000" dirty="0" smtClean="0">
              <a:latin typeface="Cambria" pitchFamily="18" charset="0"/>
              <a:cs typeface="Calibri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62000" y="5638800"/>
            <a:ext cx="75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i="1" dirty="0" smtClean="0">
                <a:latin typeface="Cambria" pitchFamily="18" charset="0"/>
                <a:cs typeface="Calibri"/>
              </a:rPr>
              <a:t>*USC ENL, </a:t>
            </a:r>
            <a:r>
              <a:rPr lang="en-US" altLang="ko-KR" sz="2400" b="1" i="1" baseline="30000" dirty="0" smtClean="0">
                <a:latin typeface="Cambria" pitchFamily="18" charset="0"/>
                <a:cs typeface="Calibri"/>
              </a:rPr>
              <a:t>+</a:t>
            </a:r>
            <a:r>
              <a:rPr lang="en-US" altLang="ko-KR" sz="2400" b="1" i="1" dirty="0" smtClean="0">
                <a:latin typeface="Cambria" pitchFamily="18" charset="0"/>
                <a:cs typeface="Calibri"/>
              </a:rPr>
              <a:t>Technicolor, </a:t>
            </a:r>
            <a:r>
              <a:rPr lang="en-US" altLang="ko-KR" sz="2400" b="1" i="1" baseline="30000" dirty="0" err="1" smtClean="0">
                <a:latin typeface="Cambria" pitchFamily="18" charset="0"/>
                <a:cs typeface="Calibri"/>
              </a:rPr>
              <a:t>x</a:t>
            </a:r>
            <a:r>
              <a:rPr lang="en-US" altLang="ko-KR" sz="2400" b="1" i="1" dirty="0" err="1" smtClean="0">
                <a:latin typeface="Cambria" pitchFamily="18" charset="0"/>
                <a:cs typeface="Calibri"/>
              </a:rPr>
              <a:t>Google</a:t>
            </a:r>
            <a:r>
              <a:rPr lang="en-US" altLang="ko-KR" sz="2400" b="1" i="1" dirty="0" smtClean="0">
                <a:latin typeface="Cambria" pitchFamily="18" charset="0"/>
                <a:cs typeface="Calibri"/>
              </a:rPr>
              <a:t>, ‘Intel,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2400" b="1" i="1" baseline="30000" dirty="0" err="1">
                <a:latin typeface="Cambria" pitchFamily="18" charset="0"/>
                <a:cs typeface="Calibri"/>
              </a:rPr>
              <a:t>o</a:t>
            </a:r>
            <a:r>
              <a:rPr lang="en-US" altLang="ko-KR" sz="2400" b="1" i="1" dirty="0" err="1" smtClean="0">
                <a:latin typeface="Cambria" pitchFamily="18" charset="0"/>
                <a:cs typeface="Calibri"/>
              </a:rPr>
              <a:t>University</a:t>
            </a:r>
            <a:r>
              <a:rPr lang="en-US" altLang="ko-KR" sz="2400" b="1" i="1" dirty="0" smtClean="0">
                <a:latin typeface="Cambria" pitchFamily="18" charset="0"/>
                <a:cs typeface="Calibri"/>
              </a:rPr>
              <a:t> of Washington</a:t>
            </a:r>
            <a:endParaRPr lang="en-US" altLang="ko-KR" sz="2000" dirty="0">
              <a:latin typeface="Cambria" pitchFamily="18" charset="0"/>
              <a:cs typeface="Calibri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41684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705600" y="0"/>
            <a:ext cx="243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Trebuchet MS" pitchFamily="-112" charset="0"/>
                <a:ea typeface="굴림" pitchFamily="-112" charset="-127"/>
                <a:cs typeface="굴림" pitchFamily="-112" charset="-127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3200" b="1" i="1" dirty="0" smtClean="0">
                <a:latin typeface="Calibri"/>
                <a:cs typeface="Calibri"/>
              </a:rPr>
              <a:t>MobiSys’11</a:t>
            </a:r>
            <a:endParaRPr lang="en-US" altLang="ko-KR" sz="28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Lesson I : Input Variability</a:t>
            </a:r>
            <a:endParaRPr lang="en-US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1828800"/>
            <a:ext cx="3942806" cy="3863578"/>
            <a:chOff x="228600" y="1447800"/>
            <a:chExt cx="3790406" cy="4191000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7380659"/>
                </p:ext>
              </p:extLst>
            </p:nvPr>
          </p:nvGraphicFramePr>
          <p:xfrm>
            <a:off x="228600" y="1447800"/>
            <a:ext cx="3771900" cy="2057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47" name="Acrobat Document" r:id="rId5" imgW="3771866" imgH="2057400" progId="AcroExch.Document.7">
                    <p:embed/>
                  </p:oleObj>
                </mc:Choice>
                <mc:Fallback>
                  <p:oleObj name="Acrobat Document" r:id="rId5" imgW="3771866" imgH="2057400" progId="AcroExch.Document.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8600" y="1447800"/>
                          <a:ext cx="3771900" cy="2057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1164972"/>
                </p:ext>
              </p:extLst>
            </p:nvPr>
          </p:nvGraphicFramePr>
          <p:xfrm>
            <a:off x="247106" y="3581400"/>
            <a:ext cx="3771900" cy="2057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48" name="Acrobat Document" r:id="rId7" imgW="3771866" imgH="2057400" progId="AcroExch.Document.7">
                    <p:embed/>
                  </p:oleObj>
                </mc:Choice>
                <mc:Fallback>
                  <p:oleObj name="Acrobat Document" r:id="rId7" imgW="3771866" imgH="2057400" progId="AcroExch.Document.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47106" y="3581400"/>
                          <a:ext cx="3771900" cy="2057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696310966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Content Placeholder 69"/>
          <p:cNvSpPr>
            <a:spLocks noGrp="1"/>
          </p:cNvSpPr>
          <p:nvPr>
            <p:ph sz="half" idx="4294967295"/>
          </p:nvPr>
        </p:nvSpPr>
        <p:spPr>
          <a:xfrm>
            <a:off x="1371600" y="1371600"/>
            <a:ext cx="21336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n-lt"/>
              </a:rPr>
              <a:t>F</a:t>
            </a:r>
            <a:r>
              <a:rPr lang="en-US" sz="1800" b="1" dirty="0" smtClean="0">
                <a:latin typeface="+mn-lt"/>
              </a:rPr>
              <a:t>ace Recognition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0343" y="1828800"/>
            <a:ext cx="3811657" cy="3886200"/>
            <a:chOff x="4800599" y="1828800"/>
            <a:chExt cx="3354457" cy="3886200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828800"/>
              <a:ext cx="3276600" cy="1934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8" name="Picture 1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599" y="3810000"/>
              <a:ext cx="3354457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Content Placeholder 69"/>
          <p:cNvSpPr>
            <a:spLocks noGrp="1"/>
          </p:cNvSpPr>
          <p:nvPr>
            <p:ph sz="half" idx="4294967295"/>
          </p:nvPr>
        </p:nvSpPr>
        <p:spPr>
          <a:xfrm>
            <a:off x="5181600" y="1371600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800" b="1" dirty="0" smtClean="0">
                <a:latin typeface="+mn-lt"/>
              </a:rPr>
              <a:t>Object and Pose Recognition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761272" y="5943600"/>
            <a:ext cx="5618141" cy="457200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>
              <a:lnSpc>
                <a:spcPct val="70000"/>
              </a:lnSpc>
              <a:spcBef>
                <a:spcPts val="864"/>
              </a:spcBef>
              <a:spcAft>
                <a:spcPts val="0"/>
              </a:spcAft>
            </a:pPr>
            <a:r>
              <a:rPr lang="en-US" b="1" dirty="0" smtClean="0"/>
              <a:t>Impact of </a:t>
            </a:r>
            <a:r>
              <a:rPr lang="en-US" b="1" dirty="0">
                <a:solidFill>
                  <a:srgbClr val="0000F6"/>
                </a:solidFill>
              </a:rPr>
              <a:t>i</a:t>
            </a:r>
            <a:r>
              <a:rPr lang="en-US" b="1" dirty="0" smtClean="0">
                <a:solidFill>
                  <a:srgbClr val="0000F6"/>
                </a:solidFill>
              </a:rPr>
              <a:t>nput variability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24000" y="2286000"/>
            <a:ext cx="762000" cy="3276600"/>
            <a:chOff x="1524000" y="2286000"/>
            <a:chExt cx="762000" cy="3276600"/>
          </a:xfrm>
        </p:grpSpPr>
        <p:sp>
          <p:nvSpPr>
            <p:cNvPr id="14" name="Oval 13"/>
            <p:cNvSpPr/>
            <p:nvPr/>
          </p:nvSpPr>
          <p:spPr>
            <a:xfrm>
              <a:off x="1524000" y="4718304"/>
              <a:ext cx="762000" cy="844296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524000" y="2286000"/>
              <a:ext cx="762000" cy="1142999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66800" y="1324649"/>
            <a:ext cx="5257800" cy="2180551"/>
            <a:chOff x="1066800" y="1295400"/>
            <a:chExt cx="5257800" cy="2180551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6172200" y="2385675"/>
              <a:ext cx="152400" cy="58612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89" name="Picture 373" descr="C:\Users\dragon\Desktop\잡동사니\sub\OUT_0200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295400"/>
              <a:ext cx="2907402" cy="2180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066800" y="1295400"/>
              <a:ext cx="2907402" cy="2133599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66800" y="1828800"/>
            <a:ext cx="5791200" cy="3962400"/>
            <a:chOff x="1066800" y="1828800"/>
            <a:chExt cx="5791200" cy="3962400"/>
          </a:xfrm>
        </p:grpSpPr>
        <p:pic>
          <p:nvPicPr>
            <p:cNvPr id="9590" name="Picture 374" descr="C:\Users\dragon\Desktop\잡동사니\sub\OUT_0300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610648"/>
              <a:ext cx="2907402" cy="218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6705600" y="1828800"/>
              <a:ext cx="152400" cy="586125"/>
            </a:xfrm>
            <a:prstGeom prst="straightConnector1">
              <a:avLst/>
            </a:prstGeom>
            <a:ln w="50800">
              <a:solidFill>
                <a:srgbClr val="0000F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1066800" y="3581400"/>
              <a:ext cx="2907402" cy="2209800"/>
            </a:xfrm>
            <a:prstGeom prst="rect">
              <a:avLst/>
            </a:prstGeom>
            <a:noFill/>
            <a:ln w="50800">
              <a:solidFill>
                <a:srgbClr val="0000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156643" y="2762250"/>
            <a:ext cx="8827398" cy="17526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The system should adapt</a:t>
            </a:r>
          </a:p>
          <a:p>
            <a:pPr algn="ctr"/>
            <a:r>
              <a:rPr lang="en-US" sz="4800" dirty="0"/>
              <a:t>t</a:t>
            </a:r>
            <a:r>
              <a:rPr lang="en-US" sz="4800" dirty="0" smtClean="0"/>
              <a:t>o the variability at runtime</a:t>
            </a:r>
            <a:endParaRPr lang="en-US" sz="4800" dirty="0"/>
          </a:p>
        </p:txBody>
      </p:sp>
      <p:sp>
        <p:nvSpPr>
          <p:cNvPr id="23" name="Rectangle 22"/>
          <p:cNvSpPr/>
          <p:nvPr/>
        </p:nvSpPr>
        <p:spPr>
          <a:xfrm>
            <a:off x="4267200" y="5257800"/>
            <a:ext cx="38973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33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13" grpId="1" uiExpand="1" build="p" animBg="1"/>
      <p:bldP spid="19" grpId="0" uiExpand="1" build="p" animBg="1"/>
      <p:bldP spid="20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Lesson II: Effects of Data Parallelism</a:t>
            </a:r>
            <a:endParaRPr lang="en-US" dirty="0">
              <a:latin typeface="+mn-lt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75819024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ontent Placeholder 69"/>
          <p:cNvSpPr>
            <a:spLocks noGrp="1"/>
          </p:cNvSpPr>
          <p:nvPr>
            <p:ph sz="half" idx="4294967295"/>
          </p:nvPr>
        </p:nvSpPr>
        <p:spPr>
          <a:xfrm>
            <a:off x="1676400" y="1524000"/>
            <a:ext cx="58674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latin typeface="+mn-lt"/>
              </a:rPr>
              <a:t>Object and Pose Recognition</a:t>
            </a:r>
          </a:p>
        </p:txBody>
      </p:sp>
      <p:graphicFrame>
        <p:nvGraphicFramePr>
          <p:cNvPr id="2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160726"/>
              </p:ext>
            </p:extLst>
          </p:nvPr>
        </p:nvGraphicFramePr>
        <p:xfrm>
          <a:off x="76200" y="2365375"/>
          <a:ext cx="6514540" cy="2130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9813"/>
                <a:gridCol w="1581467"/>
                <a:gridCol w="1561630"/>
                <a:gridCol w="1561630"/>
              </a:tblGrid>
              <a:tr h="5327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# of Threads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Thread 1</a:t>
                      </a:r>
                      <a:endParaRPr lang="en-US" sz="24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Thread 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Thread 3</a:t>
                      </a:r>
                      <a:endParaRPr lang="en-US" sz="2400" dirty="0"/>
                    </a:p>
                  </a:txBody>
                  <a:tcPr anchor="ctr"/>
                </a:tc>
              </a:tr>
              <a:tr h="5327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1,203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 anchor="ctr"/>
                </a:tc>
              </a:tr>
              <a:tr h="53213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741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465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 anchor="ctr"/>
                </a:tc>
              </a:tr>
              <a:tr h="5327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443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505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233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828800" y="4876800"/>
            <a:ext cx="5562599" cy="990600"/>
            <a:chOff x="304801" y="5268191"/>
            <a:chExt cx="5562599" cy="990600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304801" y="5268191"/>
              <a:ext cx="2514600" cy="9906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Input </a:t>
              </a:r>
            </a:p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Complexity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3200400" y="5268191"/>
              <a:ext cx="2667000" cy="9906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Segmentation </a:t>
              </a:r>
            </a:p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Method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1600200" y="2811870"/>
            <a:ext cx="3352800" cy="115053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:\Users\dragon\Desktop\잡동사니\sub\OUT_00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62200"/>
            <a:ext cx="2457575" cy="213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45398" y="2362200"/>
            <a:ext cx="8641577" cy="2134235"/>
            <a:chOff x="445398" y="2362200"/>
            <a:chExt cx="8641577" cy="2134235"/>
          </a:xfrm>
        </p:grpSpPr>
        <p:sp>
          <p:nvSpPr>
            <p:cNvPr id="4" name="Rectangle 3"/>
            <p:cNvSpPr/>
            <p:nvPr/>
          </p:nvSpPr>
          <p:spPr>
            <a:xfrm>
              <a:off x="6629400" y="2362200"/>
              <a:ext cx="2457575" cy="2134235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5398" y="2853735"/>
              <a:ext cx="3212202" cy="576217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5398" y="2362200"/>
            <a:ext cx="8641577" cy="2134870"/>
            <a:chOff x="445398" y="2362200"/>
            <a:chExt cx="8641577" cy="2134870"/>
          </a:xfrm>
        </p:grpSpPr>
        <p:sp>
          <p:nvSpPr>
            <p:cNvPr id="16" name="Oval 15"/>
            <p:cNvSpPr/>
            <p:nvPr/>
          </p:nvSpPr>
          <p:spPr>
            <a:xfrm>
              <a:off x="445398" y="3387135"/>
              <a:ext cx="4507602" cy="575265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29400" y="2362200"/>
              <a:ext cx="1228788" cy="2134235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58187" y="2362835"/>
              <a:ext cx="1228788" cy="2134235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5398" y="2362200"/>
            <a:ext cx="8641577" cy="2134870"/>
            <a:chOff x="445398" y="2362200"/>
            <a:chExt cx="8641577" cy="2134870"/>
          </a:xfrm>
        </p:grpSpPr>
        <p:sp>
          <p:nvSpPr>
            <p:cNvPr id="20" name="Rectangle 19"/>
            <p:cNvSpPr/>
            <p:nvPr/>
          </p:nvSpPr>
          <p:spPr>
            <a:xfrm>
              <a:off x="7391399" y="2362200"/>
              <a:ext cx="838201" cy="2134235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29600" y="2362518"/>
              <a:ext cx="857375" cy="2134235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45398" y="3920535"/>
              <a:ext cx="6179208" cy="575265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24606" y="2362835"/>
              <a:ext cx="766793" cy="2134235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52400" y="2798467"/>
            <a:ext cx="8827398" cy="17526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4400" dirty="0" smtClean="0"/>
              <a:t>The level of data parallelism affects </a:t>
            </a:r>
          </a:p>
          <a:p>
            <a:pPr algn="ctr">
              <a:spcBef>
                <a:spcPts val="0"/>
              </a:spcBef>
            </a:pPr>
            <a:r>
              <a:rPr lang="en-US" sz="4400" dirty="0" smtClean="0"/>
              <a:t>accuracy and performance.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7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Summary: Major </a:t>
            </a:r>
            <a:r>
              <a:rPr lang="en-US" sz="4400" dirty="0">
                <a:latin typeface="+mn-lt"/>
              </a:rPr>
              <a:t>L</a:t>
            </a:r>
            <a:r>
              <a:rPr lang="en-US" sz="4400" dirty="0" smtClean="0">
                <a:latin typeface="+mn-lt"/>
              </a:rPr>
              <a:t>essons</a:t>
            </a:r>
            <a:endParaRPr lang="en-US" dirty="0" smtClean="0">
              <a:latin typeface="+mn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5800" y="1600200"/>
            <a:ext cx="7924800" cy="12954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 </a:t>
            </a:r>
            <a:r>
              <a:rPr lang="en-US" sz="3600" dirty="0" smtClean="0"/>
              <a:t>Offloading decisions must be made </a:t>
            </a:r>
          </a:p>
          <a:p>
            <a:pPr algn="ctr"/>
            <a:r>
              <a:rPr lang="en-US" sz="3600" dirty="0" smtClean="0"/>
              <a:t>in an adaptive way.</a:t>
            </a:r>
            <a:endParaRPr lang="en-US" sz="3600" dirty="0"/>
          </a:p>
        </p:txBody>
      </p:sp>
      <p:sp>
        <p:nvSpPr>
          <p:cNvPr id="13" name="Rounded Rectangle 12"/>
          <p:cNvSpPr/>
          <p:nvPr/>
        </p:nvSpPr>
        <p:spPr>
          <a:xfrm>
            <a:off x="685800" y="3124200"/>
            <a:ext cx="7924800" cy="12954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The level of data parallelism </a:t>
            </a:r>
          </a:p>
          <a:p>
            <a:pPr algn="ctr"/>
            <a:r>
              <a:rPr lang="en-US" sz="3600" dirty="0" smtClean="0"/>
              <a:t>cannot be determined a priori.</a:t>
            </a:r>
            <a:endParaRPr lang="en-US" sz="3600" dirty="0"/>
          </a:p>
        </p:txBody>
      </p:sp>
      <p:sp>
        <p:nvSpPr>
          <p:cNvPr id="14" name="Rounded Rectangle 13"/>
          <p:cNvSpPr/>
          <p:nvPr/>
        </p:nvSpPr>
        <p:spPr>
          <a:xfrm>
            <a:off x="685800" y="4648200"/>
            <a:ext cx="7924800" cy="13716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3600" dirty="0" smtClean="0"/>
              <a:t>A static choice of pipeline parallelism can </a:t>
            </a:r>
          </a:p>
          <a:p>
            <a:pPr algn="ctr">
              <a:spcBef>
                <a:spcPts val="0"/>
              </a:spcBef>
            </a:pPr>
            <a:r>
              <a:rPr lang="en-US" sz="3600" dirty="0" smtClean="0"/>
              <a:t>cause sub-optimal performance.</a:t>
            </a:r>
            <a:endParaRPr lang="en-US" sz="36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167451120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695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801"/>
          <a:stretch/>
        </p:blipFill>
        <p:spPr bwMode="auto">
          <a:xfrm>
            <a:off x="4191000" y="4549381"/>
            <a:ext cx="4590288" cy="220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Odessa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0" y="1371600"/>
            <a:ext cx="9144000" cy="8382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dirty="0"/>
              <a:t> </a:t>
            </a:r>
            <a:r>
              <a:rPr lang="en-US" sz="3100" b="1" dirty="0" smtClean="0"/>
              <a:t>O</a:t>
            </a:r>
            <a:r>
              <a:rPr lang="en-US" sz="3100" dirty="0" smtClean="0"/>
              <a:t>ffloading </a:t>
            </a:r>
            <a:r>
              <a:rPr lang="en-US" sz="3100" b="1" dirty="0" err="1" smtClean="0"/>
              <a:t>DE</a:t>
            </a:r>
            <a:r>
              <a:rPr lang="en-US" sz="3100" dirty="0" err="1" smtClean="0"/>
              <a:t>cision</a:t>
            </a:r>
            <a:r>
              <a:rPr lang="en-US" sz="3100" dirty="0" smtClean="0"/>
              <a:t> </a:t>
            </a:r>
            <a:r>
              <a:rPr lang="en-US" sz="3100" b="1" dirty="0" smtClean="0"/>
              <a:t>S</a:t>
            </a:r>
            <a:r>
              <a:rPr lang="en-US" sz="3100" dirty="0" smtClean="0"/>
              <a:t>ystem for </a:t>
            </a:r>
            <a:r>
              <a:rPr lang="en-US" sz="3100" b="1" dirty="0" smtClean="0"/>
              <a:t>S</a:t>
            </a:r>
            <a:r>
              <a:rPr lang="en-US" sz="3100" dirty="0" smtClean="0"/>
              <a:t>treaming </a:t>
            </a:r>
            <a:r>
              <a:rPr lang="en-US" sz="3100" b="1" dirty="0" smtClean="0"/>
              <a:t>A</a:t>
            </a:r>
            <a:r>
              <a:rPr lang="en-US" sz="3100" dirty="0" smtClean="0"/>
              <a:t>pplications</a:t>
            </a:r>
            <a:endParaRPr lang="en-US" sz="31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590"/>
          <a:stretch/>
        </p:blipFill>
        <p:spPr bwMode="auto">
          <a:xfrm>
            <a:off x="4184904" y="2462037"/>
            <a:ext cx="4654296" cy="15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7" name="직선 화살표 연결선 36"/>
          <p:cNvCxnSpPr/>
          <p:nvPr/>
        </p:nvCxnSpPr>
        <p:spPr>
          <a:xfrm flipV="1">
            <a:off x="6324600" y="3907904"/>
            <a:ext cx="0" cy="782434"/>
          </a:xfrm>
          <a:prstGeom prst="straightConnector1">
            <a:avLst/>
          </a:prstGeom>
          <a:ln w="88900">
            <a:solidFill>
              <a:schemeClr val="tx1">
                <a:lumMod val="95000"/>
                <a:lumOff val="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7293071" y="3250318"/>
            <a:ext cx="972108" cy="2285498"/>
            <a:chOff x="7293071" y="3250318"/>
            <a:chExt cx="972108" cy="2285498"/>
          </a:xfrm>
        </p:grpSpPr>
        <p:cxnSp>
          <p:nvCxnSpPr>
            <p:cNvPr id="49" name="구부러진 연결선 39"/>
            <p:cNvCxnSpPr/>
            <p:nvPr/>
          </p:nvCxnSpPr>
          <p:spPr>
            <a:xfrm rot="5400000" flipH="1" flipV="1">
              <a:off x="6636376" y="3907013"/>
              <a:ext cx="2285498" cy="97210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모서리가 둥근 직사각형 40"/>
            <p:cNvSpPr/>
            <p:nvPr/>
          </p:nvSpPr>
          <p:spPr>
            <a:xfrm>
              <a:off x="7293071" y="4572000"/>
              <a:ext cx="468052" cy="331832"/>
            </a:xfrm>
            <a:prstGeom prst="roundRect">
              <a:avLst/>
            </a:prstGeom>
            <a:solidFill>
              <a:srgbClr val="FF9264"/>
            </a:solidFill>
            <a:ln w="50800"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824028" y="3290248"/>
            <a:ext cx="890972" cy="1804228"/>
            <a:chOff x="4824028" y="3290248"/>
            <a:chExt cx="890972" cy="1804228"/>
          </a:xfrm>
        </p:grpSpPr>
        <p:cxnSp>
          <p:nvCxnSpPr>
            <p:cNvPr id="52" name="구부러진 연결선 37"/>
            <p:cNvCxnSpPr/>
            <p:nvPr/>
          </p:nvCxnSpPr>
          <p:spPr>
            <a:xfrm rot="16200000" flipH="1">
              <a:off x="4457410" y="3836886"/>
              <a:ext cx="1804228" cy="710952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모서리가 둥근 직사각형 38"/>
            <p:cNvSpPr/>
            <p:nvPr/>
          </p:nvSpPr>
          <p:spPr>
            <a:xfrm>
              <a:off x="4824028" y="3733800"/>
              <a:ext cx="535496" cy="33488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0800"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6200" y="2286000"/>
            <a:ext cx="9067801" cy="4489222"/>
            <a:chOff x="228600" y="2180928"/>
            <a:chExt cx="8896093" cy="4489222"/>
          </a:xfrm>
        </p:grpSpPr>
        <p:cxnSp>
          <p:nvCxnSpPr>
            <p:cNvPr id="5" name="직선 연결선 145"/>
            <p:cNvCxnSpPr/>
            <p:nvPr/>
          </p:nvCxnSpPr>
          <p:spPr>
            <a:xfrm>
              <a:off x="2064296" y="4288632"/>
              <a:ext cx="6464408" cy="0"/>
            </a:xfrm>
            <a:prstGeom prst="line">
              <a:avLst/>
            </a:prstGeom>
            <a:ln w="254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구름 151"/>
            <p:cNvSpPr/>
            <p:nvPr/>
          </p:nvSpPr>
          <p:spPr>
            <a:xfrm>
              <a:off x="228600" y="3831432"/>
              <a:ext cx="2195736" cy="864096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Picture 27" descr="j0434845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4592" y="2180928"/>
              <a:ext cx="900101" cy="936104"/>
            </a:xfrm>
            <a:prstGeom prst="rect">
              <a:avLst/>
            </a:prstGeom>
          </p:spPr>
        </p:pic>
        <p:pic>
          <p:nvPicPr>
            <p:cNvPr id="9" name="Picture 27" descr="j0439836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16039" y="5913558"/>
              <a:ext cx="915756" cy="7565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1900" y="4128374"/>
              <a:ext cx="1312397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i="1" dirty="0" smtClean="0">
                  <a:latin typeface="Trebuchet MS" pitchFamily="34" charset="0"/>
                </a:rPr>
                <a:t>Network</a:t>
              </a:r>
              <a:endParaRPr lang="ko-KR" altLang="en-US" b="1" i="1" dirty="0">
                <a:latin typeface="Trebuchet MS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145429" y="3200400"/>
            <a:ext cx="3300737" cy="2209800"/>
            <a:chOff x="5145429" y="3200400"/>
            <a:chExt cx="3300737" cy="2209800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5145429" y="3200400"/>
              <a:ext cx="330073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5821069" y="5410200"/>
              <a:ext cx="262509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09800" y="4776216"/>
            <a:ext cx="2084832" cy="1648968"/>
            <a:chOff x="2209800" y="4776216"/>
            <a:chExt cx="2084832" cy="1648968"/>
          </a:xfrm>
        </p:grpSpPr>
        <p:sp>
          <p:nvSpPr>
            <p:cNvPr id="26" name="Rectangle 25"/>
            <p:cNvSpPr/>
            <p:nvPr/>
          </p:nvSpPr>
          <p:spPr>
            <a:xfrm>
              <a:off x="2209800" y="4776216"/>
              <a:ext cx="2084832" cy="329184"/>
            </a:xfrm>
            <a:prstGeom prst="rect">
              <a:avLst/>
            </a:prstGeom>
            <a:solidFill>
              <a:srgbClr val="3C6C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Application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09800" y="5815584"/>
              <a:ext cx="2084832" cy="32918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Sprout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09800" y="5094476"/>
              <a:ext cx="2084832" cy="7211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Odessa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09800" y="6096000"/>
              <a:ext cx="2084832" cy="329184"/>
            </a:xfrm>
            <a:prstGeom prst="rect">
              <a:avLst/>
            </a:prstGeom>
            <a:solidFill>
              <a:srgbClr val="3C6C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Mobile Device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58568" y="2501068"/>
            <a:ext cx="2084832" cy="1267968"/>
            <a:chOff x="2258568" y="2501068"/>
            <a:chExt cx="2084832" cy="1267968"/>
          </a:xfrm>
        </p:grpSpPr>
        <p:sp>
          <p:nvSpPr>
            <p:cNvPr id="27" name="Rectangle 26"/>
            <p:cNvSpPr/>
            <p:nvPr/>
          </p:nvSpPr>
          <p:spPr>
            <a:xfrm>
              <a:off x="2258568" y="2501068"/>
              <a:ext cx="2084832" cy="329184"/>
            </a:xfrm>
            <a:prstGeom prst="rect">
              <a:avLst/>
            </a:prstGeom>
            <a:solidFill>
              <a:srgbClr val="3C6C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Application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58568" y="3159436"/>
              <a:ext cx="2084832" cy="32918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Sprout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58568" y="2830252"/>
              <a:ext cx="2084832" cy="32918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Odessa Profiler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58568" y="3439852"/>
              <a:ext cx="2084832" cy="329184"/>
            </a:xfrm>
            <a:prstGeom prst="rect">
              <a:avLst/>
            </a:prstGeom>
            <a:solidFill>
              <a:srgbClr val="3C6C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Cloud Infrastructure</a:t>
              </a:r>
              <a:endParaRPr lang="en-US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2209800" y="5600700"/>
            <a:ext cx="2084832" cy="214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Odessa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209800" y="5105400"/>
            <a:ext cx="2084832" cy="99060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994916" y="4876800"/>
            <a:ext cx="2514600" cy="110337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36204" y="5202488"/>
            <a:ext cx="1970916" cy="533400"/>
            <a:chOff x="47408" y="4804545"/>
            <a:chExt cx="1970916" cy="533400"/>
          </a:xfrm>
        </p:grpSpPr>
        <p:cxnSp>
          <p:nvCxnSpPr>
            <p:cNvPr id="41" name="Straight Arrow Connector 40"/>
            <p:cNvCxnSpPr>
              <a:stCxn id="43" idx="3"/>
            </p:cNvCxnSpPr>
            <p:nvPr/>
          </p:nvCxnSpPr>
          <p:spPr>
            <a:xfrm>
              <a:off x="1565796" y="5071245"/>
              <a:ext cx="452528" cy="0"/>
            </a:xfrm>
            <a:prstGeom prst="straightConnector1">
              <a:avLst/>
            </a:prstGeom>
            <a:ln w="50800">
              <a:solidFill>
                <a:srgbClr val="0000F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/>
            <p:cNvSpPr/>
            <p:nvPr/>
          </p:nvSpPr>
          <p:spPr>
            <a:xfrm>
              <a:off x="47408" y="4804545"/>
              <a:ext cx="1518388" cy="533400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Runtime</a:t>
              </a:r>
              <a:endParaRPr lang="en-US" sz="28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2258569" y="5181600"/>
            <a:ext cx="89611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Profiler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54681" y="5181600"/>
            <a:ext cx="1036320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Decision</a:t>
            </a:r>
          </a:p>
          <a:p>
            <a:pPr algn="ctr">
              <a:spcBef>
                <a:spcPts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Engine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8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6" grpId="0" animBg="1"/>
      <p:bldP spid="38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Incremental Decision Making Process</a:t>
            </a:r>
            <a:endParaRPr lang="en-US" dirty="0">
              <a:latin typeface="+mn-lt"/>
            </a:endParaRPr>
          </a:p>
        </p:txBody>
      </p:sp>
      <p:sp>
        <p:nvSpPr>
          <p:cNvPr id="11" name="모서리가 둥근 직사각형 19"/>
          <p:cNvSpPr/>
          <p:nvPr/>
        </p:nvSpPr>
        <p:spPr>
          <a:xfrm>
            <a:off x="3657600" y="2438400"/>
            <a:ext cx="708212" cy="466165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/>
              <a:t>B</a:t>
            </a:r>
            <a:r>
              <a:rPr lang="en-US" altLang="ko-KR" sz="2800" b="1" dirty="0" smtClean="0"/>
              <a:t>2</a:t>
            </a:r>
            <a:endParaRPr lang="ko-KR" altLang="en-US" sz="2800" b="1" dirty="0"/>
          </a:p>
        </p:txBody>
      </p:sp>
      <p:sp>
        <p:nvSpPr>
          <p:cNvPr id="13" name="구름 151"/>
          <p:cNvSpPr/>
          <p:nvPr/>
        </p:nvSpPr>
        <p:spPr>
          <a:xfrm>
            <a:off x="104519" y="3429000"/>
            <a:ext cx="8963281" cy="4572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2209800" y="4133752"/>
            <a:ext cx="648072" cy="43204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39" descr="j044148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038600"/>
            <a:ext cx="609600" cy="609600"/>
          </a:xfrm>
          <a:prstGeom prst="rect">
            <a:avLst/>
          </a:prstGeom>
        </p:spPr>
      </p:pic>
      <p:cxnSp>
        <p:nvCxnSpPr>
          <p:cNvPr id="17" name="직선 화살표 연결선 85"/>
          <p:cNvCxnSpPr/>
          <p:nvPr/>
        </p:nvCxnSpPr>
        <p:spPr>
          <a:xfrm>
            <a:off x="990600" y="4343400"/>
            <a:ext cx="329952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7" descr="j043484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519" y="1617690"/>
            <a:ext cx="1353434" cy="1407570"/>
          </a:xfrm>
          <a:prstGeom prst="rect">
            <a:avLst/>
          </a:prstGeom>
        </p:spPr>
      </p:pic>
      <p:pic>
        <p:nvPicPr>
          <p:cNvPr id="19" name="Picture 27" descr="j043983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080398"/>
            <a:ext cx="1505946" cy="12442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73629" y="3512945"/>
            <a:ext cx="1324493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i="1" dirty="0" smtClean="0">
                <a:latin typeface="+mn-lt"/>
              </a:rPr>
              <a:t>Network</a:t>
            </a:r>
            <a:endParaRPr lang="ko-KR" altLang="en-US" sz="1600" b="1" i="1" dirty="0">
              <a:latin typeface="+mn-lt"/>
            </a:endParaRPr>
          </a:p>
        </p:txBody>
      </p:sp>
      <p:sp>
        <p:nvSpPr>
          <p:cNvPr id="21" name="모서리가 둥근 직사각형 14"/>
          <p:cNvSpPr/>
          <p:nvPr/>
        </p:nvSpPr>
        <p:spPr>
          <a:xfrm>
            <a:off x="4762128" y="4127376"/>
            <a:ext cx="648072" cy="43204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C</a:t>
            </a:r>
            <a:endParaRPr lang="ko-KR" altLang="en-US" sz="28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57872" y="4127376"/>
            <a:ext cx="1904256" cy="432048"/>
            <a:chOff x="5524872" y="4139952"/>
            <a:chExt cx="1904256" cy="432048"/>
          </a:xfrm>
        </p:grpSpPr>
        <p:sp>
          <p:nvSpPr>
            <p:cNvPr id="23" name="모서리가 둥근 직사각형 14"/>
            <p:cNvSpPr/>
            <p:nvPr/>
          </p:nvSpPr>
          <p:spPr>
            <a:xfrm>
              <a:off x="5799672" y="4139952"/>
              <a:ext cx="1388245" cy="432048"/>
            </a:xfrm>
            <a:prstGeom prst="roundRect">
              <a:avLst/>
            </a:prstGeom>
            <a:solidFill>
              <a:srgbClr val="FF281C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 smtClean="0"/>
                <a:t>B</a:t>
              </a:r>
              <a:endParaRPr lang="ko-KR" altLang="en-US" sz="2800" b="1" dirty="0"/>
            </a:p>
          </p:txBody>
        </p:sp>
        <p:cxnSp>
          <p:nvCxnSpPr>
            <p:cNvPr id="24" name="직선 화살표 연결선 24"/>
            <p:cNvCxnSpPr>
              <a:stCxn id="14" idx="3"/>
              <a:endCxn id="23" idx="1"/>
            </p:cNvCxnSpPr>
            <p:nvPr/>
          </p:nvCxnSpPr>
          <p:spPr>
            <a:xfrm>
              <a:off x="5524872" y="4349776"/>
              <a:ext cx="274800" cy="620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/>
            <p:cNvCxnSpPr>
              <a:stCxn id="23" idx="3"/>
              <a:endCxn id="21" idx="1"/>
            </p:cNvCxnSpPr>
            <p:nvPr/>
          </p:nvCxnSpPr>
          <p:spPr>
            <a:xfrm>
              <a:off x="7187917" y="4355976"/>
              <a:ext cx="241211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모서리가 둥근 직사각형 14"/>
          <p:cNvSpPr/>
          <p:nvPr/>
        </p:nvSpPr>
        <p:spPr>
          <a:xfrm>
            <a:off x="8267328" y="4133752"/>
            <a:ext cx="648072" cy="43204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407434" y="4127376"/>
            <a:ext cx="2870478" cy="432048"/>
            <a:chOff x="7312434" y="4127376"/>
            <a:chExt cx="2870478" cy="432048"/>
          </a:xfrm>
        </p:grpSpPr>
        <p:sp>
          <p:nvSpPr>
            <p:cNvPr id="28" name="모서리가 둥근 직사각형 14"/>
            <p:cNvSpPr/>
            <p:nvPr/>
          </p:nvSpPr>
          <p:spPr>
            <a:xfrm>
              <a:off x="7563610" y="4127376"/>
              <a:ext cx="2342390" cy="432048"/>
            </a:xfrm>
            <a:prstGeom prst="roundRect">
              <a:avLst/>
            </a:prstGeom>
            <a:solidFill>
              <a:srgbClr val="FF281C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 smtClean="0"/>
                <a:t>A</a:t>
              </a:r>
              <a:endParaRPr lang="ko-KR" altLang="en-US" sz="2800" b="1" dirty="0"/>
            </a:p>
          </p:txBody>
        </p:sp>
        <p:cxnSp>
          <p:nvCxnSpPr>
            <p:cNvPr id="29" name="직선 화살표 연결선 24"/>
            <p:cNvCxnSpPr/>
            <p:nvPr/>
          </p:nvCxnSpPr>
          <p:spPr>
            <a:xfrm>
              <a:off x="7312434" y="4343400"/>
              <a:ext cx="239184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4"/>
            <p:cNvCxnSpPr/>
            <p:nvPr/>
          </p:nvCxnSpPr>
          <p:spPr>
            <a:xfrm>
              <a:off x="9906000" y="4356152"/>
              <a:ext cx="276912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819400" y="2795320"/>
            <a:ext cx="1990194" cy="1345745"/>
            <a:chOff x="5438934" y="2795320"/>
            <a:chExt cx="1990194" cy="1345745"/>
          </a:xfrm>
        </p:grpSpPr>
        <p:sp>
          <p:nvSpPr>
            <p:cNvPr id="32" name="모서리가 둥근 직사각형 15"/>
            <p:cNvSpPr/>
            <p:nvPr/>
          </p:nvSpPr>
          <p:spPr>
            <a:xfrm>
              <a:off x="6049988" y="2795320"/>
              <a:ext cx="766648" cy="43204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/>
                <a:t>B</a:t>
              </a:r>
              <a:r>
                <a:rPr lang="en-US" altLang="ko-KR" sz="2800" b="1" dirty="0" smtClean="0"/>
                <a:t>1</a:t>
              </a:r>
              <a:endParaRPr lang="ko-KR" altLang="en-US" sz="2800" b="1" dirty="0"/>
            </a:p>
          </p:txBody>
        </p:sp>
        <p:cxnSp>
          <p:nvCxnSpPr>
            <p:cNvPr id="33" name="직선 화살표 연결선 28"/>
            <p:cNvCxnSpPr/>
            <p:nvPr/>
          </p:nvCxnSpPr>
          <p:spPr>
            <a:xfrm flipV="1">
              <a:off x="5438934" y="3224913"/>
              <a:ext cx="618594" cy="902464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화살표 연결선 28"/>
            <p:cNvCxnSpPr/>
            <p:nvPr/>
          </p:nvCxnSpPr>
          <p:spPr>
            <a:xfrm>
              <a:off x="6816636" y="3224913"/>
              <a:ext cx="612492" cy="916152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334000" y="2819400"/>
            <a:ext cx="2943912" cy="1332059"/>
            <a:chOff x="5438934" y="2795320"/>
            <a:chExt cx="2943912" cy="1332059"/>
          </a:xfrm>
        </p:grpSpPr>
        <p:cxnSp>
          <p:nvCxnSpPr>
            <p:cNvPr id="38" name="직선 화살표 연결선 28"/>
            <p:cNvCxnSpPr/>
            <p:nvPr/>
          </p:nvCxnSpPr>
          <p:spPr>
            <a:xfrm>
              <a:off x="7315765" y="3227368"/>
              <a:ext cx="1067081" cy="882304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모서리가 둥근 직사각형 15"/>
            <p:cNvSpPr/>
            <p:nvPr/>
          </p:nvSpPr>
          <p:spPr>
            <a:xfrm>
              <a:off x="6429535" y="2795320"/>
              <a:ext cx="857436" cy="43204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/>
                <a:t>A</a:t>
              </a:r>
              <a:endParaRPr lang="ko-KR" altLang="en-US" sz="2800" b="1" dirty="0"/>
            </a:p>
          </p:txBody>
        </p:sp>
        <p:cxnSp>
          <p:nvCxnSpPr>
            <p:cNvPr id="37" name="직선 화살표 연결선 28"/>
            <p:cNvCxnSpPr/>
            <p:nvPr/>
          </p:nvCxnSpPr>
          <p:spPr>
            <a:xfrm flipV="1">
              <a:off x="5438934" y="3200833"/>
              <a:ext cx="990601" cy="926546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모서리가 둥근 직사각형 13"/>
          <p:cNvSpPr/>
          <p:nvPr/>
        </p:nvSpPr>
        <p:spPr>
          <a:xfrm>
            <a:off x="1295400" y="4127376"/>
            <a:ext cx="648072" cy="444624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1" name="직선 화살표 연결선 24"/>
          <p:cNvCxnSpPr>
            <a:stCxn id="40" idx="3"/>
            <a:endCxn id="14" idx="1"/>
          </p:cNvCxnSpPr>
          <p:nvPr/>
        </p:nvCxnSpPr>
        <p:spPr>
          <a:xfrm>
            <a:off x="1943472" y="4349688"/>
            <a:ext cx="266328" cy="88"/>
          </a:xfrm>
          <a:prstGeom prst="straightConnector1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85"/>
          <p:cNvCxnSpPr>
            <a:stCxn id="26" idx="2"/>
            <a:endCxn id="52" idx="0"/>
          </p:cNvCxnSpPr>
          <p:nvPr/>
        </p:nvCxnSpPr>
        <p:spPr>
          <a:xfrm>
            <a:off x="8591364" y="4565800"/>
            <a:ext cx="4722" cy="45743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86000" y="4946202"/>
            <a:ext cx="4696231" cy="38779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0" dir="1074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i="1" dirty="0" smtClean="0">
                <a:latin typeface="+mn-lt"/>
              </a:rPr>
              <a:t>Application Data Flow Graph </a:t>
            </a:r>
            <a:endParaRPr lang="ko-KR" altLang="en-US" sz="2400" b="1" i="1" dirty="0">
              <a:latin typeface="+mn-lt"/>
            </a:endParaRPr>
          </a:p>
        </p:txBody>
      </p:sp>
      <p:sp>
        <p:nvSpPr>
          <p:cNvPr id="52" name="Rounded Rectangle 51"/>
          <p:cNvSpPr/>
          <p:nvPr/>
        </p:nvSpPr>
        <p:spPr bwMode="auto">
          <a:xfrm>
            <a:off x="8062686" y="5023234"/>
            <a:ext cx="1066800" cy="3869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Screen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43472" y="1371600"/>
            <a:ext cx="5238564" cy="5334000"/>
            <a:chOff x="1943472" y="1371600"/>
            <a:chExt cx="5238564" cy="5334000"/>
          </a:xfrm>
        </p:grpSpPr>
        <p:sp>
          <p:nvSpPr>
            <p:cNvPr id="53" name="Rounded Rectangle 52"/>
            <p:cNvSpPr/>
            <p:nvPr/>
          </p:nvSpPr>
          <p:spPr>
            <a:xfrm>
              <a:off x="1943472" y="6172200"/>
              <a:ext cx="5238564" cy="533400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Smartphone</a:t>
              </a:r>
              <a:endParaRPr lang="en-US" sz="3200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1943472" y="1371600"/>
              <a:ext cx="5238564" cy="533400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Cloud Infrastructure</a:t>
              </a:r>
              <a:endParaRPr lang="en-US" sz="3200" dirty="0"/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H="1">
            <a:off x="7506072" y="3188254"/>
            <a:ext cx="494928" cy="926546"/>
          </a:xfrm>
          <a:prstGeom prst="straightConnector1">
            <a:avLst/>
          </a:prstGeom>
          <a:ln w="50800">
            <a:solidFill>
              <a:srgbClr val="0000F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4146594" y="3188254"/>
            <a:ext cx="494928" cy="926546"/>
          </a:xfrm>
          <a:prstGeom prst="straightConnector1">
            <a:avLst/>
          </a:prstGeom>
          <a:ln w="50800">
            <a:solidFill>
              <a:srgbClr val="0000F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546458" y="2795320"/>
            <a:ext cx="494928" cy="926546"/>
          </a:xfrm>
          <a:prstGeom prst="straightConnector1">
            <a:avLst/>
          </a:prstGeom>
          <a:ln w="50800">
            <a:solidFill>
              <a:srgbClr val="0000F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4197102" y="2795320"/>
            <a:ext cx="2127498" cy="1243280"/>
            <a:chOff x="4197102" y="2795320"/>
            <a:chExt cx="2127498" cy="1243280"/>
          </a:xfrm>
        </p:grpSpPr>
        <p:grpSp>
          <p:nvGrpSpPr>
            <p:cNvPr id="5" name="Group 4"/>
            <p:cNvGrpSpPr/>
            <p:nvPr/>
          </p:nvGrpSpPr>
          <p:grpSpPr>
            <a:xfrm>
              <a:off x="4197102" y="2795320"/>
              <a:ext cx="2127498" cy="432048"/>
              <a:chOff x="3788586" y="5498976"/>
              <a:chExt cx="2127498" cy="432048"/>
            </a:xfrm>
          </p:grpSpPr>
          <p:cxnSp>
            <p:nvCxnSpPr>
              <p:cNvPr id="50" name="직선 화살표 연결선 24"/>
              <p:cNvCxnSpPr>
                <a:stCxn id="32" idx="3"/>
              </p:cNvCxnSpPr>
              <p:nvPr/>
            </p:nvCxnSpPr>
            <p:spPr>
              <a:xfrm>
                <a:off x="3788586" y="5715000"/>
                <a:ext cx="719825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모서리가 둥근 직사각형 14"/>
              <p:cNvSpPr/>
              <p:nvPr/>
            </p:nvSpPr>
            <p:spPr>
              <a:xfrm>
                <a:off x="4503348" y="5498976"/>
                <a:ext cx="665641" cy="432048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chemeClr val="tx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800" b="1" dirty="0" smtClean="0"/>
                  <a:t>C</a:t>
                </a:r>
                <a:endParaRPr lang="ko-KR" altLang="en-US" sz="2800" b="1" dirty="0"/>
              </a:p>
            </p:txBody>
          </p:sp>
          <p:cxnSp>
            <p:nvCxnSpPr>
              <p:cNvPr id="55" name="직선 화살표 연결선 24"/>
              <p:cNvCxnSpPr>
                <a:stCxn id="51" idx="3"/>
              </p:cNvCxnSpPr>
              <p:nvPr/>
            </p:nvCxnSpPr>
            <p:spPr>
              <a:xfrm>
                <a:off x="5168989" y="5715000"/>
                <a:ext cx="747095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직선 화살표 연결선 24"/>
            <p:cNvCxnSpPr/>
            <p:nvPr/>
          </p:nvCxnSpPr>
          <p:spPr>
            <a:xfrm flipV="1">
              <a:off x="5086164" y="3258594"/>
              <a:ext cx="158520" cy="780006"/>
            </a:xfrm>
            <a:prstGeom prst="straightConnector1">
              <a:avLst/>
            </a:prstGeom>
            <a:ln w="50800">
              <a:solidFill>
                <a:srgbClr val="FFC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1981200" y="4953000"/>
            <a:ext cx="5161612" cy="1833707"/>
            <a:chOff x="1991194" y="5029200"/>
            <a:chExt cx="5161612" cy="1833707"/>
          </a:xfrm>
        </p:grpSpPr>
        <p:sp>
          <p:nvSpPr>
            <p:cNvPr id="73" name="Rounded Rectangle 72"/>
            <p:cNvSpPr/>
            <p:nvPr/>
          </p:nvSpPr>
          <p:spPr>
            <a:xfrm>
              <a:off x="1991194" y="5216717"/>
              <a:ext cx="1971206" cy="1222183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2800" dirty="0" smtClean="0"/>
                <a:t>Local </a:t>
              </a:r>
            </a:p>
            <a:p>
              <a:pPr algn="ctr">
                <a:spcBef>
                  <a:spcPts val="0"/>
                </a:spcBef>
              </a:pPr>
              <a:r>
                <a:rPr lang="en-US" sz="2800" dirty="0" smtClean="0"/>
                <a:t>Execution</a:t>
              </a:r>
            </a:p>
            <a:p>
              <a:pPr algn="ctr">
                <a:spcBef>
                  <a:spcPts val="0"/>
                </a:spcBef>
              </a:pPr>
              <a:r>
                <a:rPr lang="en-US" sz="2800" dirty="0" smtClean="0"/>
                <a:t>Cost</a:t>
              </a:r>
              <a:endParaRPr lang="en-US" sz="2800" dirty="0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5181600" y="5216717"/>
              <a:ext cx="1971206" cy="1222183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2800" dirty="0" smtClean="0"/>
                <a:t>Remote</a:t>
              </a:r>
            </a:p>
            <a:p>
              <a:pPr algn="ctr">
                <a:spcBef>
                  <a:spcPts val="0"/>
                </a:spcBef>
              </a:pPr>
              <a:r>
                <a:rPr lang="en-US" sz="2800" dirty="0" smtClean="0"/>
                <a:t>Execution</a:t>
              </a:r>
            </a:p>
            <a:p>
              <a:pPr algn="ctr">
                <a:spcBef>
                  <a:spcPts val="0"/>
                </a:spcBef>
              </a:pPr>
              <a:r>
                <a:rPr lang="en-US" sz="2800" dirty="0" smtClean="0"/>
                <a:t>Cost</a:t>
              </a:r>
              <a:endParaRPr lang="en-US" sz="28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962400" y="5029200"/>
              <a:ext cx="1066318" cy="1833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800" b="1" dirty="0">
                  <a:latin typeface="+mn-lt"/>
                </a:rPr>
                <a:t>&gt;</a:t>
              </a:r>
              <a:endParaRPr lang="en-US" sz="13800" dirty="0">
                <a:latin typeface="+mn-lt"/>
              </a:endParaRPr>
            </a:p>
          </p:txBody>
        </p:sp>
      </p:grpSp>
      <p:sp>
        <p:nvSpPr>
          <p:cNvPr id="78" name="Rounded Rectangle 77"/>
          <p:cNvSpPr/>
          <p:nvPr/>
        </p:nvSpPr>
        <p:spPr>
          <a:xfrm>
            <a:off x="1505946" y="5023234"/>
            <a:ext cx="6381564" cy="1364353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3200" dirty="0" smtClean="0"/>
              <a:t>Incremental decisions adapt quickly to input and platform variability.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22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7" grpId="0" animBg="1"/>
      <p:bldP spid="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14400" y="3429000"/>
            <a:ext cx="4800600" cy="2971800"/>
            <a:chOff x="914400" y="3429000"/>
            <a:chExt cx="4800600" cy="3352800"/>
          </a:xfrm>
        </p:grpSpPr>
        <p:sp>
          <p:nvSpPr>
            <p:cNvPr id="9" name="Text Placeholder 2"/>
            <p:cNvSpPr txBox="1">
              <a:spLocks/>
            </p:cNvSpPr>
            <p:nvPr/>
          </p:nvSpPr>
          <p:spPr>
            <a:xfrm>
              <a:off x="914400" y="3429000"/>
              <a:ext cx="4800600" cy="3352800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 w="12700" cap="rnd" cmpd="sng" algn="ctr">
              <a:solidFill>
                <a:srgbClr val="FFE4E5">
                  <a:alpha val="3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</p:spPr>
          <p:txBody>
            <a:bodyPr vert="horz" anchor="ctr"/>
            <a:lstStyle>
              <a:lvl1pPr marL="342900" indent="-342900" algn="ctr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None/>
                <a:defRPr kumimoji="1" sz="4000" b="1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rtl="0" fontAlgn="base" latinLnBrk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 latinLnBrk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 latinLnBrk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 latinLnBrk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endParaRPr lang="en-US" sz="36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66800" y="3858846"/>
              <a:ext cx="4495800" cy="6096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>
                <a:lnSpc>
                  <a:spcPct val="60000"/>
                </a:lnSpc>
                <a:spcBef>
                  <a:spcPts val="864"/>
                </a:spcBef>
                <a:spcAft>
                  <a:spcPts val="0"/>
                </a:spcAft>
              </a:pPr>
              <a:r>
                <a:rPr lang="en-US" sz="2400" b="1" dirty="0" smtClean="0"/>
                <a:t>Odessa Adaptation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Evaluation Methodology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38200" y="1524000"/>
            <a:ext cx="4953000" cy="8382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Implementation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8200" y="2667000"/>
            <a:ext cx="4953000" cy="8382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Experiments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6800" y="5562600"/>
            <a:ext cx="4495800" cy="609600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>
              <a:lnSpc>
                <a:spcPct val="60000"/>
              </a:lnSpc>
              <a:spcBef>
                <a:spcPts val="864"/>
              </a:spcBef>
              <a:spcAft>
                <a:spcPts val="0"/>
              </a:spcAft>
            </a:pPr>
            <a:r>
              <a:rPr lang="en-US" sz="2400" b="1" dirty="0" smtClean="0"/>
              <a:t>Performance Comparison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066800" y="4648200"/>
            <a:ext cx="4495800" cy="609600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>
              <a:lnSpc>
                <a:spcPct val="60000"/>
              </a:lnSpc>
              <a:spcBef>
                <a:spcPts val="864"/>
              </a:spcBef>
              <a:spcAft>
                <a:spcPts val="0"/>
              </a:spcAft>
            </a:pPr>
            <a:r>
              <a:rPr lang="en-US" sz="2400" b="1" dirty="0" smtClean="0"/>
              <a:t>Resulting Partitions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91200" y="1524000"/>
            <a:ext cx="3124200" cy="838200"/>
            <a:chOff x="5791200" y="1601916"/>
            <a:chExt cx="31242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6248400" y="1601916"/>
              <a:ext cx="26670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2400" b="1" dirty="0" smtClean="0"/>
                <a:t>Linux / C++</a:t>
              </a:r>
            </a:p>
          </p:txBody>
        </p:sp>
        <p:cxnSp>
          <p:nvCxnSpPr>
            <p:cNvPr id="13" name="Straight Arrow Connector 12"/>
            <p:cNvCxnSpPr>
              <a:stCxn id="12" idx="1"/>
              <a:endCxn id="4" idx="3"/>
            </p:cNvCxnSpPr>
            <p:nvPr/>
          </p:nvCxnSpPr>
          <p:spPr>
            <a:xfrm flipH="1">
              <a:off x="5791200" y="2021016"/>
              <a:ext cx="4572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791200" y="2667000"/>
            <a:ext cx="3124200" cy="1066800"/>
            <a:chOff x="5791200" y="1601916"/>
            <a:chExt cx="3124200" cy="1066800"/>
          </a:xfrm>
        </p:grpSpPr>
        <p:sp>
          <p:nvSpPr>
            <p:cNvPr id="16" name="Rounded Rectangle 15"/>
            <p:cNvSpPr/>
            <p:nvPr/>
          </p:nvSpPr>
          <p:spPr>
            <a:xfrm>
              <a:off x="6248400" y="1601916"/>
              <a:ext cx="2667000" cy="10668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spcBef>
                  <a:spcPts val="0"/>
                </a:spcBef>
              </a:pPr>
              <a:r>
                <a:rPr lang="en-US" sz="2400" b="1" dirty="0" smtClean="0"/>
                <a:t>  1-core Netbook</a:t>
              </a:r>
            </a:p>
            <a:p>
              <a:pPr>
                <a:spcBef>
                  <a:spcPts val="0"/>
                </a:spcBef>
              </a:pPr>
              <a:r>
                <a:rPr lang="en-US" sz="2400" b="1" dirty="0" smtClean="0"/>
                <a:t>  2-core Laptop</a:t>
              </a:r>
            </a:p>
            <a:p>
              <a:pPr>
                <a:spcBef>
                  <a:spcPts val="0"/>
                </a:spcBef>
              </a:pPr>
              <a:r>
                <a:rPr lang="en-US" sz="2400" b="1" dirty="0" smtClean="0"/>
                <a:t>  8-core Server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5791200" y="2021016"/>
              <a:ext cx="4572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791200" y="3086100"/>
            <a:ext cx="3124200" cy="1409700"/>
            <a:chOff x="5791200" y="801816"/>
            <a:chExt cx="3124200" cy="1409700"/>
          </a:xfrm>
        </p:grpSpPr>
        <p:sp>
          <p:nvSpPr>
            <p:cNvPr id="26" name="Rounded Rectangle 25"/>
            <p:cNvSpPr/>
            <p:nvPr/>
          </p:nvSpPr>
          <p:spPr>
            <a:xfrm>
              <a:off x="6248400" y="1630944"/>
              <a:ext cx="2667000" cy="58057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2400" b="1" dirty="0" smtClean="0"/>
                <a:t>Canned Input Data</a:t>
              </a:r>
            </a:p>
          </p:txBody>
        </p:sp>
        <p:cxnSp>
          <p:nvCxnSpPr>
            <p:cNvPr id="27" name="Straight Arrow Connector 26"/>
            <p:cNvCxnSpPr>
              <a:endCxn id="5" idx="3"/>
            </p:cNvCxnSpPr>
            <p:nvPr/>
          </p:nvCxnSpPr>
          <p:spPr>
            <a:xfrm flipH="1" flipV="1">
              <a:off x="5791200" y="801816"/>
              <a:ext cx="457200" cy="87630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926738738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49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72" y="1378667"/>
            <a:ext cx="3233748" cy="424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04925"/>
            <a:ext cx="1596019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11" y="1414001"/>
            <a:ext cx="2074289" cy="448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Data-Flow Graph</a:t>
            </a:r>
            <a:endParaRPr lang="en-US" dirty="0"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7700" y="5943600"/>
            <a:ext cx="2019300" cy="457200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b"/>
          <a:lstStyle/>
          <a:p>
            <a:pPr algn="ctr">
              <a:lnSpc>
                <a:spcPct val="60000"/>
              </a:lnSpc>
              <a:spcBef>
                <a:spcPts val="864"/>
              </a:spcBef>
              <a:spcAft>
                <a:spcPts val="0"/>
              </a:spcAft>
            </a:pPr>
            <a:r>
              <a:rPr lang="en-US" sz="2000" b="1" dirty="0" smtClean="0"/>
              <a:t>Face Recognition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24200" y="5943600"/>
            <a:ext cx="2667000" cy="457200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b"/>
          <a:lstStyle/>
          <a:p>
            <a:pPr algn="ctr">
              <a:lnSpc>
                <a:spcPct val="60000"/>
              </a:lnSpc>
              <a:spcBef>
                <a:spcPts val="864"/>
              </a:spcBef>
              <a:spcAft>
                <a:spcPts val="0"/>
              </a:spcAft>
            </a:pPr>
            <a:r>
              <a:rPr lang="en-US" sz="2000" b="1" dirty="0" smtClean="0"/>
              <a:t>Object Pose Estimation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48400" y="5943600"/>
            <a:ext cx="2667000" cy="457200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b"/>
          <a:lstStyle/>
          <a:p>
            <a:pPr algn="ctr">
              <a:lnSpc>
                <a:spcPct val="60000"/>
              </a:lnSpc>
              <a:spcBef>
                <a:spcPts val="864"/>
              </a:spcBef>
              <a:spcAft>
                <a:spcPts val="0"/>
              </a:spcAft>
            </a:pPr>
            <a:r>
              <a:rPr lang="en-US" sz="2000" b="1" dirty="0" smtClean="0"/>
              <a:t>Gesture Recognition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0" y="2406444"/>
            <a:ext cx="8205020" cy="2775156"/>
            <a:chOff x="838200" y="2406444"/>
            <a:chExt cx="8205020" cy="2775156"/>
          </a:xfrm>
        </p:grpSpPr>
        <p:grpSp>
          <p:nvGrpSpPr>
            <p:cNvPr id="4" name="Group 3"/>
            <p:cNvGrpSpPr/>
            <p:nvPr/>
          </p:nvGrpSpPr>
          <p:grpSpPr>
            <a:xfrm>
              <a:off x="838200" y="2406444"/>
              <a:ext cx="8205020" cy="2775156"/>
              <a:chOff x="838200" y="2406444"/>
              <a:chExt cx="8205020" cy="2775156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838200" y="2895600"/>
                <a:ext cx="1828800" cy="607564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10000" y="2406444"/>
                <a:ext cx="1364960" cy="565356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810000" y="3748548"/>
                <a:ext cx="1364959" cy="489156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810000" y="4692444"/>
                <a:ext cx="1364959" cy="489156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715000" y="3352800"/>
                <a:ext cx="1711346" cy="685800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772400" y="3245874"/>
                <a:ext cx="1270820" cy="792726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838200" y="4343400"/>
              <a:ext cx="1828800" cy="607564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67400" y="2057400"/>
            <a:ext cx="3048000" cy="1141982"/>
            <a:chOff x="5867400" y="2057400"/>
            <a:chExt cx="3048000" cy="1141982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867400" y="2057400"/>
              <a:ext cx="0" cy="1141982"/>
            </a:xfrm>
            <a:prstGeom prst="straightConnector1">
              <a:avLst/>
            </a:prstGeom>
            <a:ln w="63500">
              <a:solidFill>
                <a:srgbClr val="0000F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8915400" y="2057400"/>
              <a:ext cx="0" cy="1141982"/>
            </a:xfrm>
            <a:prstGeom prst="straightConnector1">
              <a:avLst/>
            </a:prstGeom>
            <a:ln w="63500">
              <a:solidFill>
                <a:srgbClr val="0000F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895732245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151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모서리가 둥근 직사각형 19"/>
          <p:cNvSpPr/>
          <p:nvPr/>
        </p:nvSpPr>
        <p:spPr>
          <a:xfrm>
            <a:off x="6934200" y="1625352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13" name="모서리가 둥근 직사각형 20"/>
          <p:cNvSpPr/>
          <p:nvPr/>
        </p:nvSpPr>
        <p:spPr>
          <a:xfrm>
            <a:off x="6781800" y="1777752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10" name="모서리가 둥근 직사각형 20"/>
          <p:cNvSpPr/>
          <p:nvPr/>
        </p:nvSpPr>
        <p:spPr>
          <a:xfrm>
            <a:off x="6629400" y="19050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11" name="모서리가 둥근 직사각형 20"/>
          <p:cNvSpPr/>
          <p:nvPr/>
        </p:nvSpPr>
        <p:spPr>
          <a:xfrm>
            <a:off x="6477000" y="20574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12" name="모서리가 둥근 직사각형 19"/>
          <p:cNvSpPr/>
          <p:nvPr/>
        </p:nvSpPr>
        <p:spPr>
          <a:xfrm>
            <a:off x="6324600" y="22098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09" name="모서리가 둥근 직사각형 20"/>
          <p:cNvSpPr/>
          <p:nvPr/>
        </p:nvSpPr>
        <p:spPr>
          <a:xfrm>
            <a:off x="6209928" y="23622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37" name="모서리가 둥근 직사각형 20"/>
          <p:cNvSpPr/>
          <p:nvPr/>
        </p:nvSpPr>
        <p:spPr>
          <a:xfrm>
            <a:off x="6057528" y="25146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08" name="모서리가 둥근 직사각형 19"/>
          <p:cNvSpPr/>
          <p:nvPr/>
        </p:nvSpPr>
        <p:spPr>
          <a:xfrm>
            <a:off x="5905128" y="26670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07" name="모서리가 둥근 직사각형 19"/>
          <p:cNvSpPr/>
          <p:nvPr/>
        </p:nvSpPr>
        <p:spPr>
          <a:xfrm>
            <a:off x="7886328" y="25146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64" name="구름 151"/>
          <p:cNvSpPr/>
          <p:nvPr/>
        </p:nvSpPr>
        <p:spPr>
          <a:xfrm>
            <a:off x="4030780" y="3429000"/>
            <a:ext cx="5113220" cy="4572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3" y="1828801"/>
            <a:ext cx="349539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smtClean="0"/>
              <a:t>Odessa Adaptation</a:t>
            </a:r>
            <a:endParaRPr lang="en-US" sz="36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60843924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Content Placeholder 69"/>
          <p:cNvSpPr>
            <a:spLocks noGrp="1"/>
          </p:cNvSpPr>
          <p:nvPr>
            <p:ph sz="half" idx="4294967295"/>
          </p:nvPr>
        </p:nvSpPr>
        <p:spPr>
          <a:xfrm>
            <a:off x="609600" y="1343890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800" b="1" dirty="0" smtClean="0">
                <a:latin typeface="+mn-lt"/>
              </a:rPr>
              <a:t>Object and Pose Recognition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0" y="2228850"/>
            <a:ext cx="1528901" cy="3333750"/>
            <a:chOff x="3505200" y="2514600"/>
            <a:chExt cx="1295400" cy="3333750"/>
          </a:xfrm>
        </p:grpSpPr>
        <p:sp>
          <p:nvSpPr>
            <p:cNvPr id="16" name="Oval 15"/>
            <p:cNvSpPr/>
            <p:nvPr/>
          </p:nvSpPr>
          <p:spPr>
            <a:xfrm>
              <a:off x="3505200" y="2514600"/>
              <a:ext cx="1295400" cy="104775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505200" y="4800600"/>
              <a:ext cx="1295400" cy="104775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ontent Placeholder 69"/>
          <p:cNvSpPr>
            <a:spLocks noGrp="1"/>
          </p:cNvSpPr>
          <p:nvPr>
            <p:ph sz="half" idx="4294967295"/>
          </p:nvPr>
        </p:nvSpPr>
        <p:spPr>
          <a:xfrm>
            <a:off x="457201" y="5943600"/>
            <a:ext cx="3276600" cy="38100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sz="1800" b="1" dirty="0" smtClean="0">
                <a:latin typeface="+mn-lt"/>
              </a:rPr>
              <a:t>Mobile Device</a:t>
            </a:r>
          </a:p>
        </p:txBody>
      </p:sp>
      <p:sp>
        <p:nvSpPr>
          <p:cNvPr id="30" name="모서리가 둥근 직사각형 13"/>
          <p:cNvSpPr/>
          <p:nvPr/>
        </p:nvSpPr>
        <p:spPr>
          <a:xfrm>
            <a:off x="4921990" y="4133752"/>
            <a:ext cx="648072" cy="43204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36" name="모서리가 둥근 직사각형 19"/>
          <p:cNvSpPr/>
          <p:nvPr/>
        </p:nvSpPr>
        <p:spPr>
          <a:xfrm>
            <a:off x="7733928" y="26670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pic>
        <p:nvPicPr>
          <p:cNvPr id="58" name="Picture 39" descr="j044148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39669" y="4038600"/>
            <a:ext cx="609600" cy="609600"/>
          </a:xfrm>
          <a:prstGeom prst="rect">
            <a:avLst/>
          </a:prstGeom>
        </p:spPr>
      </p:pic>
      <p:cxnSp>
        <p:nvCxnSpPr>
          <p:cNvPr id="59" name="직선 화살표 연결선 85"/>
          <p:cNvCxnSpPr/>
          <p:nvPr/>
        </p:nvCxnSpPr>
        <p:spPr>
          <a:xfrm>
            <a:off x="4608717" y="4343400"/>
            <a:ext cx="329952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7" descr="j043484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70855" y="2092150"/>
            <a:ext cx="929177" cy="966343"/>
          </a:xfrm>
          <a:prstGeom prst="rect">
            <a:avLst/>
          </a:prstGeom>
        </p:spPr>
      </p:pic>
      <p:pic>
        <p:nvPicPr>
          <p:cNvPr id="62" name="Picture 27" descr="j043983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95712" y="4800600"/>
            <a:ext cx="1042957" cy="861684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6284463" y="3525893"/>
            <a:ext cx="1324493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i="1" dirty="0" smtClean="0">
                <a:latin typeface="Trebuchet MS" pitchFamily="34" charset="0"/>
              </a:rPr>
              <a:t>Network</a:t>
            </a:r>
            <a:endParaRPr lang="ko-KR" altLang="en-US" sz="1600" b="1" i="1" dirty="0">
              <a:latin typeface="Trebuchet MS" pitchFamily="34" charset="0"/>
            </a:endParaRPr>
          </a:p>
        </p:txBody>
      </p:sp>
      <p:sp>
        <p:nvSpPr>
          <p:cNvPr id="87" name="모서리가 둥근 직사각형 14"/>
          <p:cNvSpPr/>
          <p:nvPr/>
        </p:nvSpPr>
        <p:spPr>
          <a:xfrm>
            <a:off x="6667128" y="4133752"/>
            <a:ext cx="648072" cy="43204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grpSp>
        <p:nvGrpSpPr>
          <p:cNvPr id="11290" name="Group 11289"/>
          <p:cNvGrpSpPr/>
          <p:nvPr/>
        </p:nvGrpSpPr>
        <p:grpSpPr>
          <a:xfrm>
            <a:off x="5570062" y="4127376"/>
            <a:ext cx="1106639" cy="432048"/>
            <a:chOff x="5570062" y="4127376"/>
            <a:chExt cx="1106639" cy="432048"/>
          </a:xfrm>
        </p:grpSpPr>
        <p:sp>
          <p:nvSpPr>
            <p:cNvPr id="31" name="모서리가 둥근 직사각형 14"/>
            <p:cNvSpPr/>
            <p:nvPr/>
          </p:nvSpPr>
          <p:spPr>
            <a:xfrm>
              <a:off x="5799673" y="4127376"/>
              <a:ext cx="648072" cy="432048"/>
            </a:xfrm>
            <a:prstGeom prst="roundRect">
              <a:avLst/>
            </a:prstGeom>
            <a:solidFill>
              <a:srgbClr val="FF281C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  <p:cxnSp>
          <p:nvCxnSpPr>
            <p:cNvPr id="41" name="직선 화살표 연결선 24"/>
            <p:cNvCxnSpPr>
              <a:stCxn id="30" idx="3"/>
            </p:cNvCxnSpPr>
            <p:nvPr/>
          </p:nvCxnSpPr>
          <p:spPr>
            <a:xfrm>
              <a:off x="5570062" y="4349776"/>
              <a:ext cx="239184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화살표 연결선 24"/>
            <p:cNvCxnSpPr/>
            <p:nvPr/>
          </p:nvCxnSpPr>
          <p:spPr>
            <a:xfrm>
              <a:off x="6437517" y="4356152"/>
              <a:ext cx="239184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모서리가 둥근 직사각형 14"/>
          <p:cNvSpPr/>
          <p:nvPr/>
        </p:nvSpPr>
        <p:spPr>
          <a:xfrm>
            <a:off x="8419728" y="4133752"/>
            <a:ext cx="648072" cy="43204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grpSp>
        <p:nvGrpSpPr>
          <p:cNvPr id="11291" name="Group 11290"/>
          <p:cNvGrpSpPr/>
          <p:nvPr/>
        </p:nvGrpSpPr>
        <p:grpSpPr>
          <a:xfrm>
            <a:off x="7312434" y="4133752"/>
            <a:ext cx="1116867" cy="432048"/>
            <a:chOff x="7312434" y="4133752"/>
            <a:chExt cx="1116867" cy="432048"/>
          </a:xfrm>
        </p:grpSpPr>
        <p:sp>
          <p:nvSpPr>
            <p:cNvPr id="89" name="모서리가 둥근 직사각형 14"/>
            <p:cNvSpPr/>
            <p:nvPr/>
          </p:nvSpPr>
          <p:spPr>
            <a:xfrm>
              <a:off x="7542045" y="4133752"/>
              <a:ext cx="648072" cy="432048"/>
            </a:xfrm>
            <a:prstGeom prst="roundRect">
              <a:avLst/>
            </a:prstGeom>
            <a:solidFill>
              <a:srgbClr val="FF281C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  <p:cxnSp>
          <p:nvCxnSpPr>
            <p:cNvPr id="90" name="직선 화살표 연결선 24"/>
            <p:cNvCxnSpPr/>
            <p:nvPr/>
          </p:nvCxnSpPr>
          <p:spPr>
            <a:xfrm>
              <a:off x="7312434" y="4356152"/>
              <a:ext cx="239184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화살표 연결선 24"/>
            <p:cNvCxnSpPr/>
            <p:nvPr/>
          </p:nvCxnSpPr>
          <p:spPr>
            <a:xfrm>
              <a:off x="8190117" y="4356152"/>
              <a:ext cx="239184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4" name="Group 11283"/>
          <p:cNvGrpSpPr/>
          <p:nvPr/>
        </p:nvGrpSpPr>
        <p:grpSpPr>
          <a:xfrm>
            <a:off x="685800" y="2075240"/>
            <a:ext cx="244480" cy="2765162"/>
            <a:chOff x="685800" y="2075240"/>
            <a:chExt cx="244480" cy="2765162"/>
          </a:xfrm>
        </p:grpSpPr>
        <p:cxnSp>
          <p:nvCxnSpPr>
            <p:cNvPr id="93" name="Straight Arrow Connector 92"/>
            <p:cNvCxnSpPr/>
            <p:nvPr/>
          </p:nvCxnSpPr>
          <p:spPr>
            <a:xfrm flipH="1">
              <a:off x="685800" y="2075240"/>
              <a:ext cx="223699" cy="4953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>
              <a:off x="706581" y="4345102"/>
              <a:ext cx="223699" cy="4953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9" name="Group 11288"/>
          <p:cNvGrpSpPr/>
          <p:nvPr/>
        </p:nvGrpSpPr>
        <p:grpSpPr>
          <a:xfrm>
            <a:off x="5438934" y="2795320"/>
            <a:ext cx="1267231" cy="1332056"/>
            <a:chOff x="5438934" y="2795320"/>
            <a:chExt cx="1267231" cy="1332056"/>
          </a:xfrm>
        </p:grpSpPr>
        <p:sp>
          <p:nvSpPr>
            <p:cNvPr id="32" name="모서리가 둥근 직사각형 15"/>
            <p:cNvSpPr/>
            <p:nvPr/>
          </p:nvSpPr>
          <p:spPr>
            <a:xfrm>
              <a:off x="5799673" y="2795320"/>
              <a:ext cx="648072" cy="43204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  <p:cxnSp>
          <p:nvCxnSpPr>
            <p:cNvPr id="45" name="직선 화살표 연결선 28"/>
            <p:cNvCxnSpPr/>
            <p:nvPr/>
          </p:nvCxnSpPr>
          <p:spPr>
            <a:xfrm flipV="1">
              <a:off x="5438934" y="3224913"/>
              <a:ext cx="396000" cy="902463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화살표 연결선 28"/>
            <p:cNvCxnSpPr/>
            <p:nvPr/>
          </p:nvCxnSpPr>
          <p:spPr>
            <a:xfrm>
              <a:off x="6382129" y="3224913"/>
              <a:ext cx="324036" cy="902463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7248217" y="2809009"/>
            <a:ext cx="1267231" cy="1332056"/>
            <a:chOff x="5438934" y="2795320"/>
            <a:chExt cx="1267231" cy="1332056"/>
          </a:xfrm>
        </p:grpSpPr>
        <p:sp>
          <p:nvSpPr>
            <p:cNvPr id="104" name="모서리가 둥근 직사각형 15"/>
            <p:cNvSpPr/>
            <p:nvPr/>
          </p:nvSpPr>
          <p:spPr>
            <a:xfrm>
              <a:off x="5799673" y="2795320"/>
              <a:ext cx="648072" cy="43204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  <p:cxnSp>
          <p:nvCxnSpPr>
            <p:cNvPr id="105" name="직선 화살표 연결선 28"/>
            <p:cNvCxnSpPr/>
            <p:nvPr/>
          </p:nvCxnSpPr>
          <p:spPr>
            <a:xfrm flipV="1">
              <a:off x="5438934" y="3224913"/>
              <a:ext cx="396000" cy="902463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화살표 연결선 28"/>
            <p:cNvCxnSpPr/>
            <p:nvPr/>
          </p:nvCxnSpPr>
          <p:spPr>
            <a:xfrm>
              <a:off x="6382129" y="3224913"/>
              <a:ext cx="324036" cy="902463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858981" y="3101233"/>
            <a:ext cx="223699" cy="2573380"/>
            <a:chOff x="706581" y="2455235"/>
            <a:chExt cx="223699" cy="2573380"/>
          </a:xfrm>
        </p:grpSpPr>
        <p:cxnSp>
          <p:nvCxnSpPr>
            <p:cNvPr id="117" name="Straight Arrow Connector 116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974720" y="2057400"/>
            <a:ext cx="244480" cy="2765162"/>
            <a:chOff x="685800" y="2075240"/>
            <a:chExt cx="244480" cy="2765162"/>
          </a:xfrm>
        </p:grpSpPr>
        <p:cxnSp>
          <p:nvCxnSpPr>
            <p:cNvPr id="123" name="Straight Arrow Connector 122"/>
            <p:cNvCxnSpPr/>
            <p:nvPr/>
          </p:nvCxnSpPr>
          <p:spPr>
            <a:xfrm flipH="1">
              <a:off x="685800" y="2075240"/>
              <a:ext cx="223699" cy="4953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H="1">
              <a:off x="706581" y="4345102"/>
              <a:ext cx="223699" cy="4953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990600" y="3048000"/>
            <a:ext cx="223699" cy="2573380"/>
            <a:chOff x="706581" y="2455235"/>
            <a:chExt cx="223699" cy="2573380"/>
          </a:xfrm>
        </p:grpSpPr>
        <p:cxnSp>
          <p:nvCxnSpPr>
            <p:cNvPr id="126" name="Straight Arrow Connector 125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1106336" y="3065420"/>
            <a:ext cx="223699" cy="2573380"/>
            <a:chOff x="706581" y="2455235"/>
            <a:chExt cx="223699" cy="2573380"/>
          </a:xfrm>
        </p:grpSpPr>
        <p:cxnSp>
          <p:nvCxnSpPr>
            <p:cNvPr id="129" name="Straight Arrow Connector 128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1224101" y="3065420"/>
            <a:ext cx="223699" cy="2573380"/>
            <a:chOff x="706581" y="2455235"/>
            <a:chExt cx="223699" cy="2573380"/>
          </a:xfrm>
        </p:grpSpPr>
        <p:cxnSp>
          <p:nvCxnSpPr>
            <p:cNvPr id="132" name="Straight Arrow Connector 131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>
            <a:off x="1300301" y="3048000"/>
            <a:ext cx="223699" cy="2573380"/>
            <a:chOff x="706581" y="2455235"/>
            <a:chExt cx="223699" cy="2573380"/>
          </a:xfrm>
        </p:grpSpPr>
        <p:cxnSp>
          <p:nvCxnSpPr>
            <p:cNvPr id="135" name="Straight Arrow Connector 134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1376501" y="3048000"/>
            <a:ext cx="223699" cy="2573380"/>
            <a:chOff x="706581" y="2455235"/>
            <a:chExt cx="223699" cy="2573380"/>
          </a:xfrm>
        </p:grpSpPr>
        <p:cxnSp>
          <p:nvCxnSpPr>
            <p:cNvPr id="138" name="Straight Arrow Connector 137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>
            <a:off x="1452701" y="3065420"/>
            <a:ext cx="223699" cy="2573380"/>
            <a:chOff x="706581" y="2455235"/>
            <a:chExt cx="223699" cy="2573380"/>
          </a:xfrm>
        </p:grpSpPr>
        <p:cxnSp>
          <p:nvCxnSpPr>
            <p:cNvPr id="141" name="Straight Arrow Connector 140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1528901" y="3048000"/>
            <a:ext cx="223699" cy="2573380"/>
            <a:chOff x="706581" y="2455235"/>
            <a:chExt cx="223699" cy="2573380"/>
          </a:xfrm>
        </p:grpSpPr>
        <p:cxnSp>
          <p:nvCxnSpPr>
            <p:cNvPr id="144" name="Straight Arrow Connector 143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>
            <a:off x="1600200" y="3048000"/>
            <a:ext cx="223699" cy="2573380"/>
            <a:chOff x="706581" y="2455235"/>
            <a:chExt cx="223699" cy="2573380"/>
          </a:xfrm>
        </p:grpSpPr>
        <p:cxnSp>
          <p:nvCxnSpPr>
            <p:cNvPr id="147" name="Straight Arrow Connector 146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1757501" y="3048000"/>
            <a:ext cx="223699" cy="2573380"/>
            <a:chOff x="706581" y="2455235"/>
            <a:chExt cx="223699" cy="2573380"/>
          </a:xfrm>
        </p:grpSpPr>
        <p:cxnSp>
          <p:nvCxnSpPr>
            <p:cNvPr id="150" name="Straight Arrow Connector 149"/>
            <p:cNvCxnSpPr/>
            <p:nvPr/>
          </p:nvCxnSpPr>
          <p:spPr>
            <a:xfrm flipH="1" flipV="1">
              <a:off x="706581" y="2455235"/>
              <a:ext cx="202918" cy="4879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 flipH="1" flipV="1">
              <a:off x="706582" y="4611802"/>
              <a:ext cx="223698" cy="41681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 rot="10800000">
            <a:off x="0" y="2158752"/>
            <a:ext cx="314603" cy="8892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square" rtlCol="0" anchor="ctr">
            <a:noAutofit/>
          </a:bodyPr>
          <a:lstStyle/>
          <a:p>
            <a:pPr algn="ctr"/>
            <a:r>
              <a:rPr lang="en-US" b="1" baseline="0" dirty="0" smtClean="0">
                <a:solidFill>
                  <a:srgbClr val="161616"/>
                </a:solidFill>
              </a:rPr>
              <a:t>FPS</a:t>
            </a:r>
          </a:p>
        </p:txBody>
      </p:sp>
      <p:sp>
        <p:nvSpPr>
          <p:cNvPr id="85" name="TextBox 84"/>
          <p:cNvSpPr txBox="1"/>
          <p:nvPr/>
        </p:nvSpPr>
        <p:spPr>
          <a:xfrm rot="10800000">
            <a:off x="1" y="4114800"/>
            <a:ext cx="314602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square" rtlCol="0" anchor="ctr">
            <a:noAutofit/>
          </a:bodyPr>
          <a:lstStyle/>
          <a:p>
            <a:pPr algn="ctr"/>
            <a:r>
              <a:rPr lang="en-US" b="1" baseline="0" dirty="0" err="1" smtClean="0">
                <a:solidFill>
                  <a:srgbClr val="161616"/>
                </a:solidFill>
              </a:rPr>
              <a:t>Makespan</a:t>
            </a:r>
            <a:endParaRPr lang="en-US" b="1" baseline="0" dirty="0" smtClean="0">
              <a:solidFill>
                <a:srgbClr val="161616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6245" y="2965933"/>
            <a:ext cx="8684944" cy="14478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4000" dirty="0" smtClean="0"/>
              <a:t>Odessa finds a desirable configuration </a:t>
            </a:r>
          </a:p>
          <a:p>
            <a:pPr algn="ctr">
              <a:spcBef>
                <a:spcPts val="0"/>
              </a:spcBef>
            </a:pPr>
            <a:r>
              <a:rPr lang="en-US" sz="4000" dirty="0" smtClean="0"/>
              <a:t>automatically.</a:t>
            </a:r>
            <a:endParaRPr lang="en-US" sz="4000" dirty="0"/>
          </a:p>
        </p:txBody>
      </p:sp>
      <p:sp>
        <p:nvSpPr>
          <p:cNvPr id="86" name="Content Placeholder 69"/>
          <p:cNvSpPr>
            <a:spLocks noGrp="1"/>
          </p:cNvSpPr>
          <p:nvPr>
            <p:ph sz="half" idx="4294967295"/>
          </p:nvPr>
        </p:nvSpPr>
        <p:spPr>
          <a:xfrm>
            <a:off x="3997555" y="1334278"/>
            <a:ext cx="1248471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800" b="1" dirty="0" smtClean="0">
                <a:latin typeface="+mn-lt"/>
              </a:rPr>
              <a:t>8-core</a:t>
            </a:r>
          </a:p>
          <a:p>
            <a:pPr marL="0" indent="0" algn="ctr">
              <a:buNone/>
            </a:pPr>
            <a:r>
              <a:rPr lang="en-US" sz="1800" b="1" dirty="0" smtClean="0">
                <a:latin typeface="+mn-lt"/>
              </a:rPr>
              <a:t>Machine</a:t>
            </a:r>
          </a:p>
        </p:txBody>
      </p:sp>
      <p:sp>
        <p:nvSpPr>
          <p:cNvPr id="94" name="Content Placeholder 69"/>
          <p:cNvSpPr>
            <a:spLocks noGrp="1"/>
          </p:cNvSpPr>
          <p:nvPr>
            <p:ph sz="half" idx="4294967295"/>
          </p:nvPr>
        </p:nvSpPr>
        <p:spPr>
          <a:xfrm>
            <a:off x="3984481" y="5758977"/>
            <a:ext cx="1248471" cy="3370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800" b="1" dirty="0" smtClean="0">
                <a:latin typeface="+mn-lt"/>
              </a:rPr>
              <a:t>1-core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0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13" grpId="0" animBg="1"/>
      <p:bldP spid="110" grpId="0" animBg="1"/>
      <p:bldP spid="111" grpId="0" animBg="1"/>
      <p:bldP spid="112" grpId="0" animBg="1"/>
      <p:bldP spid="109" grpId="0" animBg="1"/>
      <p:bldP spid="37" grpId="0" animBg="1"/>
      <p:bldP spid="108" grpId="0" animBg="1"/>
      <p:bldP spid="107" grpId="0" animBg="1"/>
      <p:bldP spid="36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smtClean="0"/>
              <a:t>Resulting Partitions in Different Devices</a:t>
            </a:r>
            <a:endParaRPr lang="en-US" sz="3600" dirty="0"/>
          </a:p>
        </p:txBody>
      </p: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4122635678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1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454440"/>
              </p:ext>
            </p:extLst>
          </p:nvPr>
        </p:nvGraphicFramePr>
        <p:xfrm>
          <a:off x="696184" y="1981200"/>
          <a:ext cx="7914416" cy="17076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18932"/>
                <a:gridCol w="3433284"/>
                <a:gridCol w="2362200"/>
              </a:tblGrid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Client Device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Stage Offloaded and Instances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Degree of </a:t>
                      </a:r>
                    </a:p>
                    <a:p>
                      <a:pPr algn="ctr"/>
                      <a:r>
                        <a:rPr lang="en-US" dirty="0" smtClean="0"/>
                        <a:t>Pipeline</a:t>
                      </a:r>
                      <a:r>
                        <a:rPr lang="en-US" baseline="0" dirty="0" smtClean="0"/>
                        <a:t> Parallelism</a:t>
                      </a:r>
                      <a:endParaRPr lang="en-US" dirty="0" smtClean="0"/>
                    </a:p>
                  </a:txBody>
                  <a:tcPr anchor="ctr"/>
                </a:tc>
              </a:tr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Mobile Device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Face detection (2)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3.39</a:t>
                      </a:r>
                      <a:endParaRPr lang="en-US" dirty="0"/>
                    </a:p>
                  </a:txBody>
                  <a:tcPr anchor="ctr"/>
                </a:tc>
              </a:tr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Dual</a:t>
                      </a:r>
                      <a:r>
                        <a:rPr lang="en-US" baseline="0" dirty="0" smtClean="0"/>
                        <a:t> Core Notebook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Nothing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3.99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5" name="Content Placeholder 69"/>
          <p:cNvSpPr txBox="1">
            <a:spLocks/>
          </p:cNvSpPr>
          <p:nvPr/>
        </p:nvSpPr>
        <p:spPr>
          <a:xfrm>
            <a:off x="1828800" y="1447800"/>
            <a:ext cx="54864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 smtClean="0">
                <a:latin typeface="+mn-lt"/>
              </a:rPr>
              <a:t>Face Recognition</a:t>
            </a:r>
          </a:p>
        </p:txBody>
      </p:sp>
      <p:sp>
        <p:nvSpPr>
          <p:cNvPr id="81" name="Content Placeholder 69"/>
          <p:cNvSpPr txBox="1">
            <a:spLocks/>
          </p:cNvSpPr>
          <p:nvPr/>
        </p:nvSpPr>
        <p:spPr>
          <a:xfrm>
            <a:off x="1794933" y="3886200"/>
            <a:ext cx="54864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 smtClean="0">
                <a:latin typeface="+mn-lt"/>
              </a:rPr>
              <a:t>Gesture Recognition</a:t>
            </a:r>
          </a:p>
        </p:txBody>
      </p:sp>
      <p:graphicFrame>
        <p:nvGraphicFramePr>
          <p:cNvPr id="8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468599"/>
              </p:ext>
            </p:extLst>
          </p:nvPr>
        </p:nvGraphicFramePr>
        <p:xfrm>
          <a:off x="685800" y="4418445"/>
          <a:ext cx="7914416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18932"/>
                <a:gridCol w="3443668"/>
                <a:gridCol w="2351816"/>
              </a:tblGrid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Client Device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Stage Offloaded and Instances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Degree of </a:t>
                      </a:r>
                    </a:p>
                    <a:p>
                      <a:pPr algn="ctr"/>
                      <a:r>
                        <a:rPr lang="en-US" dirty="0" smtClean="0"/>
                        <a:t>Pipeline</a:t>
                      </a:r>
                      <a:r>
                        <a:rPr lang="en-US" baseline="0" dirty="0" smtClean="0"/>
                        <a:t> Parallelism</a:t>
                      </a:r>
                      <a:endParaRPr lang="en-US" dirty="0" smtClean="0"/>
                    </a:p>
                  </a:txBody>
                  <a:tcPr anchor="ctr"/>
                </a:tc>
              </a:tr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Mobile Device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Face Detection</a:t>
                      </a:r>
                      <a:r>
                        <a:rPr lang="en-US" baseline="0" dirty="0" smtClean="0"/>
                        <a:t> (1)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Motion-SIFT</a:t>
                      </a:r>
                      <a:r>
                        <a:rPr lang="en-US" baseline="0" dirty="0" smtClean="0"/>
                        <a:t> Feature (4)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3.06</a:t>
                      </a:r>
                      <a:endParaRPr lang="en-US" dirty="0"/>
                    </a:p>
                  </a:txBody>
                  <a:tcPr anchor="ctr"/>
                </a:tc>
              </a:tr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Dual</a:t>
                      </a:r>
                      <a:r>
                        <a:rPr lang="en-US" baseline="0" dirty="0" smtClean="0"/>
                        <a:t> Core Notebook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Face Detection</a:t>
                      </a:r>
                      <a:r>
                        <a:rPr lang="en-US" baseline="0" dirty="0" smtClean="0"/>
                        <a:t> (1)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Motion-SIFT</a:t>
                      </a:r>
                      <a:r>
                        <a:rPr lang="en-US" baseline="0" dirty="0" smtClean="0"/>
                        <a:t> Feature (9)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5.14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3280833" y="2309479"/>
            <a:ext cx="2514600" cy="1447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53000" y="4953000"/>
            <a:ext cx="1066800" cy="1447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0" y="2349446"/>
            <a:ext cx="1219200" cy="1447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4953000"/>
            <a:ext cx="1219200" cy="1447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116561" y="3022493"/>
            <a:ext cx="8843143" cy="1462421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3600" dirty="0" smtClean="0"/>
              <a:t>Resulting partitions are often very different</a:t>
            </a:r>
          </a:p>
          <a:p>
            <a:pPr algn="ctr">
              <a:spcBef>
                <a:spcPts val="0"/>
              </a:spcBef>
            </a:pPr>
            <a:r>
              <a:rPr lang="en-US" sz="3600" dirty="0" smtClean="0"/>
              <a:t>for different client devices.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9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 smtClean="0"/>
              <a:t>Performance Comparison with Other Strategy</a:t>
            </a:r>
            <a:endParaRPr lang="en-US" sz="3200" dirty="0"/>
          </a:p>
        </p:txBody>
      </p: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3509902464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0" name="Content Placeholder 69"/>
          <p:cNvSpPr>
            <a:spLocks noGrp="1"/>
          </p:cNvSpPr>
          <p:nvPr>
            <p:ph sz="half" idx="4294967295"/>
          </p:nvPr>
        </p:nvSpPr>
        <p:spPr>
          <a:xfrm>
            <a:off x="1143000" y="1524000"/>
            <a:ext cx="69342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Object and Pose Recognition Application</a:t>
            </a:r>
          </a:p>
        </p:txBody>
      </p:sp>
      <p:graphicFrame>
        <p:nvGraphicFramePr>
          <p:cNvPr id="71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909229"/>
              </p:ext>
            </p:extLst>
          </p:nvPr>
        </p:nvGraphicFramePr>
        <p:xfrm>
          <a:off x="533399" y="2209800"/>
          <a:ext cx="8115896" cy="32027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00643"/>
                <a:gridCol w="2543453"/>
                <a:gridCol w="2971800"/>
              </a:tblGrid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Strategy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Throughput</a:t>
                      </a:r>
                      <a:r>
                        <a:rPr lang="en-US" sz="2400" baseline="0" dirty="0" smtClean="0"/>
                        <a:t> (FPS)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Makespan</a:t>
                      </a:r>
                      <a:r>
                        <a:rPr lang="en-US" sz="2400" baseline="0" dirty="0" smtClean="0"/>
                        <a:t> (Latency)</a:t>
                      </a:r>
                      <a:endParaRPr lang="en-US" sz="2400" dirty="0"/>
                    </a:p>
                  </a:txBody>
                  <a:tcPr anchor="ctr"/>
                </a:tc>
              </a:tr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Local</a:t>
                      </a:r>
                      <a:endParaRPr lang="en-US" sz="2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0.09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15,800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</a:tr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Offload-All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0.76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/>
                        <a:t>4,430 </a:t>
                      </a:r>
                      <a:r>
                        <a:rPr lang="en-US" sz="2800" baseline="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</a:tr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Domain-Specific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1.51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2,230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</a:tr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Offline-Optimal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6.49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430 </a:t>
                      </a:r>
                      <a:r>
                        <a:rPr lang="en-US" sz="2800" dirty="0" err="1" smtClean="0"/>
                        <a:t>ms</a:t>
                      </a:r>
                      <a:endParaRPr lang="en-US" sz="2800" dirty="0"/>
                    </a:p>
                  </a:txBody>
                  <a:tcPr anchor="ctr"/>
                </a:tc>
              </a:tr>
              <a:tr h="5337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Odessa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6.27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807 </a:t>
                      </a:r>
                      <a:r>
                        <a:rPr lang="en-US" sz="2800" b="1" dirty="0" err="1" smtClean="0"/>
                        <a:t>ms</a:t>
                      </a:r>
                      <a:endParaRPr lang="en-US" sz="28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Content Placeholder 69"/>
          <p:cNvSpPr txBox="1">
            <a:spLocks/>
          </p:cNvSpPr>
          <p:nvPr/>
        </p:nvSpPr>
        <p:spPr>
          <a:xfrm>
            <a:off x="2819400" y="5562600"/>
            <a:ext cx="3276600" cy="53340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txBody>
          <a:bodyPr anchor="ctr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b="1" dirty="0" smtClean="0">
                <a:latin typeface="+mn-lt"/>
              </a:rPr>
              <a:t>Mobile Device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399" y="2743200"/>
            <a:ext cx="8113643" cy="51021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" y="3276600"/>
            <a:ext cx="8113643" cy="51021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3810000"/>
            <a:ext cx="8113643" cy="51021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3400" y="4343400"/>
            <a:ext cx="8113643" cy="51021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263898" y="2655406"/>
            <a:ext cx="8652643" cy="17526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3600" dirty="0" smtClean="0"/>
              <a:t>Odessa performs 4x better than </a:t>
            </a:r>
          </a:p>
          <a:p>
            <a:pPr algn="ctr">
              <a:spcBef>
                <a:spcPts val="0"/>
              </a:spcBef>
            </a:pPr>
            <a:r>
              <a:rPr lang="en-US" sz="3600" dirty="0"/>
              <a:t>t</a:t>
            </a:r>
            <a:r>
              <a:rPr lang="en-US" sz="3600" dirty="0" smtClean="0"/>
              <a:t>he partition suggested by domain expert,  </a:t>
            </a:r>
          </a:p>
          <a:p>
            <a:pPr algn="ctr">
              <a:spcBef>
                <a:spcPts val="0"/>
              </a:spcBef>
            </a:pPr>
            <a:r>
              <a:rPr lang="en-US" sz="3600" dirty="0"/>
              <a:t>c</a:t>
            </a:r>
            <a:r>
              <a:rPr lang="en-US" sz="3600" dirty="0" smtClean="0"/>
              <a:t>lose to the offline optimal strategy.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33400" y="4899988"/>
            <a:ext cx="8113643" cy="51021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62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2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Emerging Mobile Perception Applications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32307" y="3162299"/>
            <a:ext cx="2745412" cy="1333501"/>
            <a:chOff x="2697912" y="1389267"/>
            <a:chExt cx="2805505" cy="1519571"/>
          </a:xfrm>
        </p:grpSpPr>
        <p:sp>
          <p:nvSpPr>
            <p:cNvPr id="52" name="Rounded Rectangle 51"/>
            <p:cNvSpPr/>
            <p:nvPr/>
          </p:nvSpPr>
          <p:spPr bwMode="auto">
            <a:xfrm>
              <a:off x="2697912" y="1389267"/>
              <a:ext cx="2805505" cy="151957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8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en-US" sz="28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Computation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2758638" y="1589178"/>
              <a:ext cx="2647510" cy="613669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Dual-Core CPU</a:t>
              </a:r>
              <a:endParaRPr lang="en-US" sz="28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566457" y="3166397"/>
            <a:ext cx="3412225" cy="1329403"/>
            <a:chOff x="673346" y="1446956"/>
            <a:chExt cx="6811147" cy="1449522"/>
          </a:xfrm>
        </p:grpSpPr>
        <p:sp>
          <p:nvSpPr>
            <p:cNvPr id="64" name="Rounded Rectangle 63"/>
            <p:cNvSpPr/>
            <p:nvPr/>
          </p:nvSpPr>
          <p:spPr bwMode="auto">
            <a:xfrm>
              <a:off x="673346" y="1446956"/>
              <a:ext cx="6811147" cy="144952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800" b="1" dirty="0" smtClean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en-US" sz="2800" b="1" dirty="0" smtClean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Communication</a:t>
              </a: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910305" y="1607383"/>
              <a:ext cx="6337225" cy="582116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Cloud Infrastructure</a:t>
              </a:r>
              <a:endParaRPr lang="en-US" sz="2800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271751" y="1527165"/>
            <a:ext cx="4195572" cy="1329404"/>
            <a:chOff x="474935" y="1409698"/>
            <a:chExt cx="5047114" cy="1449526"/>
          </a:xfrm>
        </p:grpSpPr>
        <p:sp>
          <p:nvSpPr>
            <p:cNvPr id="69" name="Rounded Rectangle 68"/>
            <p:cNvSpPr/>
            <p:nvPr/>
          </p:nvSpPr>
          <p:spPr bwMode="auto">
            <a:xfrm>
              <a:off x="474935" y="1409698"/>
              <a:ext cx="5047114" cy="144952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8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en-US" sz="28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Sensing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790380" y="1570127"/>
              <a:ext cx="4258503" cy="582118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HD Camera</a:t>
              </a:r>
              <a:endParaRPr lang="en-US" sz="28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9752" y="4800600"/>
            <a:ext cx="8177048" cy="1419553"/>
            <a:chOff x="533400" y="4828847"/>
            <a:chExt cx="8177048" cy="1419553"/>
          </a:xfrm>
        </p:grpSpPr>
        <p:sp>
          <p:nvSpPr>
            <p:cNvPr id="76" name="Rounded Rectangle 75"/>
            <p:cNvSpPr/>
            <p:nvPr/>
          </p:nvSpPr>
          <p:spPr>
            <a:xfrm>
              <a:off x="533400" y="5410200"/>
              <a:ext cx="8177048" cy="838200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Mobile Interactive Perception Application</a:t>
              </a:r>
              <a:endParaRPr lang="en-US" sz="3200" dirty="0"/>
            </a:p>
          </p:txBody>
        </p:sp>
        <p:sp>
          <p:nvSpPr>
            <p:cNvPr id="77" name="Down Arrow 76"/>
            <p:cNvSpPr/>
            <p:nvPr/>
          </p:nvSpPr>
          <p:spPr>
            <a:xfrm>
              <a:off x="3962400" y="4828847"/>
              <a:ext cx="1143000" cy="505153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3010676991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1" name="Group 40"/>
          <p:cNvGrpSpPr/>
          <p:nvPr/>
        </p:nvGrpSpPr>
        <p:grpSpPr>
          <a:xfrm>
            <a:off x="76200" y="4800600"/>
            <a:ext cx="8916840" cy="1524000"/>
            <a:chOff x="90449" y="1790703"/>
            <a:chExt cx="8916840" cy="1524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90449" y="1790703"/>
              <a:ext cx="8916840" cy="15240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8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en-US" sz="2800" b="1" dirty="0" smtClean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Sensing Applications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28599" y="1866906"/>
              <a:ext cx="2057401" cy="775838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Activity </a:t>
              </a:r>
            </a:p>
            <a:p>
              <a:pPr algn="ctr"/>
              <a:r>
                <a:rPr lang="en-US" sz="2400" dirty="0" smtClean="0"/>
                <a:t>Recognition</a:t>
              </a:r>
              <a:endParaRPr lang="en-US" sz="2400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2377888" y="1866906"/>
              <a:ext cx="1981202" cy="775838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Health, Traffic</a:t>
              </a:r>
            </a:p>
            <a:p>
              <a:pPr algn="ctr"/>
              <a:r>
                <a:rPr lang="en-US" sz="2400" dirty="0" smtClean="0"/>
                <a:t>Monitoring</a:t>
              </a:r>
              <a:endParaRPr lang="en-US" sz="2400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486197" y="1866906"/>
              <a:ext cx="2154385" cy="775838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Location-Based Service</a:t>
              </a:r>
              <a:endParaRPr lang="en-US" sz="2400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719848" y="1866906"/>
              <a:ext cx="2209801" cy="785614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Participatory</a:t>
              </a:r>
            </a:p>
            <a:p>
              <a:pPr algn="ctr"/>
              <a:r>
                <a:rPr lang="en-US" sz="2400" dirty="0" smtClean="0"/>
                <a:t>Sensing</a:t>
              </a:r>
              <a:endParaRPr lang="en-US" sz="2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15402" y="1524000"/>
            <a:ext cx="4151921" cy="1371600"/>
            <a:chOff x="2474411" y="2556795"/>
            <a:chExt cx="4151921" cy="1329404"/>
          </a:xfrm>
        </p:grpSpPr>
        <p:grpSp>
          <p:nvGrpSpPr>
            <p:cNvPr id="47" name="Group 46"/>
            <p:cNvGrpSpPr/>
            <p:nvPr/>
          </p:nvGrpSpPr>
          <p:grpSpPr>
            <a:xfrm>
              <a:off x="2474411" y="2556795"/>
              <a:ext cx="4151921" cy="1329404"/>
              <a:chOff x="-1027751" y="1409698"/>
              <a:chExt cx="8593840" cy="1449526"/>
            </a:xfrm>
          </p:grpSpPr>
          <p:sp>
            <p:nvSpPr>
              <p:cNvPr id="48" name="Rounded Rectangle 47"/>
              <p:cNvSpPr/>
              <p:nvPr/>
            </p:nvSpPr>
            <p:spPr bwMode="auto">
              <a:xfrm>
                <a:off x="-1027751" y="1409698"/>
                <a:ext cx="8593840" cy="144952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kumimoji="1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kumimoji="1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kumimoji="1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kumimoji="1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kumimoji="1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umimoji="1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umimoji="1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umimoji="1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umimoji="1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800" b="1" dirty="0">
                  <a:solidFill>
                    <a:schemeClr val="tx1"/>
                  </a:solidFill>
                </a:endParaRPr>
              </a:p>
              <a:p>
                <a:pPr algn="ctr">
                  <a:defRPr/>
                </a:pPr>
                <a:endParaRPr lang="en-US" sz="2800" b="1" dirty="0">
                  <a:solidFill>
                    <a:schemeClr val="tx1"/>
                  </a:solidFill>
                </a:endParaRPr>
              </a:p>
              <a:p>
                <a:pPr algn="ctr">
                  <a:defRPr/>
                </a:pPr>
                <a:r>
                  <a:rPr lang="en-US" sz="2800" b="1" dirty="0" smtClean="0">
                    <a:solidFill>
                      <a:schemeClr val="tx1"/>
                    </a:solidFill>
                  </a:rPr>
                  <a:t>Sensing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-786844" y="1570127"/>
                <a:ext cx="2523557" cy="582118"/>
              </a:xfrm>
              <a:prstGeom prst="roundRect">
                <a:avLst/>
              </a:prstGeom>
              <a:solidFill>
                <a:srgbClr val="2246B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/>
                  <a:t>GPS</a:t>
                </a:r>
                <a:endParaRPr lang="en-US" sz="2800" dirty="0"/>
              </a:p>
            </p:txBody>
          </p:sp>
        </p:grpSp>
        <p:sp>
          <p:nvSpPr>
            <p:cNvPr id="58" name="Rounded Rectangle 57"/>
            <p:cNvSpPr/>
            <p:nvPr/>
          </p:nvSpPr>
          <p:spPr>
            <a:xfrm>
              <a:off x="3979174" y="2694679"/>
              <a:ext cx="2518612" cy="543128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Accelerometer</a:t>
              </a:r>
              <a:endParaRPr lang="en-US" sz="2800" dirty="0"/>
            </a:p>
          </p:txBody>
        </p:sp>
      </p:grpSp>
      <p:pic>
        <p:nvPicPr>
          <p:cNvPr id="31" name="Picture 27" descr="j043983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91992" y="3067853"/>
            <a:ext cx="1842656" cy="1522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1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81000" y="1600200"/>
            <a:ext cx="8382000" cy="1828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1" i="1" dirty="0" smtClean="0"/>
              <a:t>  ILP solver</a:t>
            </a:r>
            <a:r>
              <a:rPr lang="en-US" sz="2000" dirty="0" smtClean="0"/>
              <a:t> for saving energy: [MAUI] [</a:t>
            </a:r>
            <a:r>
              <a:rPr lang="en-US" sz="2000" dirty="0" err="1" smtClean="0"/>
              <a:t>CloneCloud</a:t>
            </a:r>
            <a:r>
              <a:rPr lang="en-US" sz="2000" dirty="0" smtClean="0"/>
              <a:t>]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b="1" i="1" dirty="0" smtClean="0"/>
              <a:t>Graph-based</a:t>
            </a:r>
            <a:r>
              <a:rPr lang="en-US" sz="2000" dirty="0" smtClean="0"/>
              <a:t> partitioning: [Gu’04] [Li’02] [Pillai’09]  [</a:t>
            </a:r>
            <a:r>
              <a:rPr lang="en-US" sz="2000" dirty="0" err="1" smtClean="0"/>
              <a:t>Coign</a:t>
            </a:r>
            <a:r>
              <a:rPr lang="en-US" sz="2000" dirty="0" smtClean="0"/>
              <a:t>]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b="1" i="1" dirty="0" smtClean="0"/>
              <a:t>Static Partitioning</a:t>
            </a:r>
            <a:r>
              <a:rPr lang="en-US" sz="2000" dirty="0" smtClean="0"/>
              <a:t>: </a:t>
            </a:r>
            <a:r>
              <a:rPr lang="en-US" sz="2000" dirty="0"/>
              <a:t>[Wishbone] [</a:t>
            </a:r>
            <a:r>
              <a:rPr lang="en-US" sz="2000" dirty="0" err="1"/>
              <a:t>Coign</a:t>
            </a:r>
            <a:r>
              <a:rPr lang="en-US" sz="2000" dirty="0" smtClean="0"/>
              <a:t>]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  A set of </a:t>
            </a:r>
            <a:r>
              <a:rPr lang="en-US" sz="2000" b="1" i="1" dirty="0" smtClean="0"/>
              <a:t>pre-specified</a:t>
            </a:r>
            <a:r>
              <a:rPr lang="en-US" sz="2000" dirty="0" smtClean="0"/>
              <a:t> partitions: </a:t>
            </a:r>
            <a:r>
              <a:rPr lang="en-US" sz="2000" dirty="0"/>
              <a:t>[</a:t>
            </a:r>
            <a:r>
              <a:rPr lang="en-US" sz="2000" dirty="0" err="1"/>
              <a:t>CloneCloud</a:t>
            </a:r>
            <a:r>
              <a:rPr lang="en-US" sz="2000" dirty="0" smtClean="0"/>
              <a:t>] [Chroma] [Spectra]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3733800"/>
            <a:ext cx="1851660" cy="9144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Variability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381000" y="3733800"/>
            <a:ext cx="2209800" cy="9144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Objectives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6553200" y="3733800"/>
            <a:ext cx="2209800" cy="9144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Parallelization</a:t>
            </a:r>
            <a:endParaRPr lang="en-US" sz="2400" dirty="0"/>
          </a:p>
        </p:txBody>
      </p:sp>
      <p:sp>
        <p:nvSpPr>
          <p:cNvPr id="27" name="Rounded Rectangle 26"/>
          <p:cNvSpPr/>
          <p:nvPr/>
        </p:nvSpPr>
        <p:spPr>
          <a:xfrm>
            <a:off x="381000" y="5410200"/>
            <a:ext cx="8382000" cy="762000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/>
              <a:t>Odessa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572000" y="3733800"/>
            <a:ext cx="1905000" cy="9144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Migration,</a:t>
            </a:r>
          </a:p>
          <a:p>
            <a:pPr algn="ctr"/>
            <a:r>
              <a:rPr lang="en-US" sz="2400" dirty="0" smtClean="0"/>
              <a:t>Contention</a:t>
            </a:r>
            <a:endParaRPr lang="en-US" sz="2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485900" y="4648200"/>
            <a:ext cx="6134100" cy="762000"/>
            <a:chOff x="1485900" y="4343400"/>
            <a:chExt cx="6134100" cy="7620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485900" y="4343400"/>
              <a:ext cx="0" cy="381000"/>
            </a:xfrm>
            <a:prstGeom prst="line">
              <a:avLst/>
            </a:prstGeom>
            <a:ln w="63500">
              <a:solidFill>
                <a:srgbClr val="224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81400" y="4343400"/>
              <a:ext cx="0" cy="381000"/>
            </a:xfrm>
            <a:prstGeom prst="line">
              <a:avLst/>
            </a:prstGeom>
            <a:ln w="63500">
              <a:solidFill>
                <a:srgbClr val="224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620000" y="4343400"/>
              <a:ext cx="0" cy="381000"/>
            </a:xfrm>
            <a:prstGeom prst="line">
              <a:avLst/>
            </a:prstGeom>
            <a:ln w="63500">
              <a:solidFill>
                <a:srgbClr val="224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85900" y="4724400"/>
              <a:ext cx="6134100" cy="0"/>
            </a:xfrm>
            <a:prstGeom prst="line">
              <a:avLst/>
            </a:prstGeom>
            <a:ln w="63500">
              <a:solidFill>
                <a:srgbClr val="224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518660" y="4724400"/>
              <a:ext cx="0" cy="381000"/>
            </a:xfrm>
            <a:prstGeom prst="straightConnector1">
              <a:avLst/>
            </a:prstGeom>
            <a:ln w="63500">
              <a:solidFill>
                <a:srgbClr val="2246B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486400" y="4343400"/>
              <a:ext cx="0" cy="381000"/>
            </a:xfrm>
            <a:prstGeom prst="line">
              <a:avLst/>
            </a:prstGeom>
            <a:ln w="63500">
              <a:solidFill>
                <a:srgbClr val="2246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2922021361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533400" y="1752600"/>
            <a:ext cx="8077200" cy="762000"/>
          </a:xfrm>
          <a:prstGeom prst="roundRect">
            <a:avLst/>
          </a:prstGeom>
          <a:solidFill>
            <a:srgbClr val="FF281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33400" y="2514600"/>
            <a:ext cx="8077200" cy="762000"/>
          </a:xfrm>
          <a:prstGeom prst="roundRect">
            <a:avLst/>
          </a:prstGeom>
          <a:solidFill>
            <a:srgbClr val="FF281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46847" y="1752600"/>
            <a:ext cx="8077200" cy="1524000"/>
          </a:xfrm>
          <a:prstGeom prst="roundRect">
            <a:avLst/>
          </a:prstGeom>
          <a:solidFill>
            <a:srgbClr val="FF281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211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4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 animBg="1"/>
      <p:bldP spid="9" grpId="0" animBg="1"/>
      <p:bldP spid="27" grpId="0" animBg="1"/>
      <p:bldP spid="37" grpId="0" animBg="1"/>
      <p:bldP spid="2" grpId="0" animBg="1"/>
      <p:bldP spid="2" grpId="1" animBg="1"/>
      <p:bldP spid="18" grpId="0" animBg="1"/>
      <p:bldP spid="18" grpId="1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Summary of Odessa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648200" y="1905000"/>
            <a:ext cx="4347352" cy="3886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50000"/>
              </a:lnSpc>
              <a:spcAft>
                <a:spcPts val="600"/>
              </a:spcAft>
            </a:pPr>
            <a:endParaRPr lang="en-US" sz="400" b="1"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/>
              <a:t>	</a:t>
            </a: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455263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9"/>
          <p:cNvSpPr>
            <a:spLocks noGrp="1"/>
          </p:cNvSpPr>
          <p:nvPr>
            <p:ph sz="half" idx="4294967295"/>
          </p:nvPr>
        </p:nvSpPr>
        <p:spPr>
          <a:xfrm>
            <a:off x="4876800" y="2286000"/>
            <a:ext cx="4038600" cy="30480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 smtClean="0">
                <a:latin typeface="+mn-lt"/>
              </a:rPr>
              <a:t>Adaptive &amp; Incremental runtime </a:t>
            </a:r>
            <a:r>
              <a:rPr lang="en-US" sz="2000" b="1" dirty="0">
                <a:latin typeface="+mn-lt"/>
              </a:rPr>
              <a:t>for mobile perception applications</a:t>
            </a:r>
          </a:p>
          <a:p>
            <a:pPr marL="457200"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latin typeface="+mn-lt"/>
              </a:rPr>
              <a:t>Odessa </a:t>
            </a:r>
            <a:r>
              <a:rPr lang="en-US" sz="1800" dirty="0">
                <a:latin typeface="+mn-lt"/>
              </a:rPr>
              <a:t>system design using </a:t>
            </a:r>
            <a:r>
              <a:rPr lang="en-US" sz="1800" dirty="0" smtClean="0">
                <a:latin typeface="+mn-lt"/>
              </a:rPr>
              <a:t>novel  </a:t>
            </a:r>
            <a:r>
              <a:rPr lang="en-US" sz="1800" dirty="0">
                <a:latin typeface="+mn-lt"/>
              </a:rPr>
              <a:t>workloads.</a:t>
            </a:r>
          </a:p>
          <a:p>
            <a:pPr marL="457200"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>
                <a:latin typeface="+mn-lt"/>
              </a:rPr>
              <a:t>Understanding of the factors which contribute to the </a:t>
            </a:r>
            <a:r>
              <a:rPr lang="en-US" sz="1800" dirty="0" smtClean="0">
                <a:latin typeface="+mn-lt"/>
              </a:rPr>
              <a:t>offloading </a:t>
            </a:r>
            <a:r>
              <a:rPr lang="en-US" sz="1800" dirty="0">
                <a:latin typeface="+mn-lt"/>
              </a:rPr>
              <a:t>and </a:t>
            </a:r>
            <a:r>
              <a:rPr lang="en-US" sz="1800" dirty="0" smtClean="0">
                <a:latin typeface="+mn-lt"/>
              </a:rPr>
              <a:t>parallelism </a:t>
            </a:r>
            <a:r>
              <a:rPr lang="en-US" sz="1800" dirty="0">
                <a:latin typeface="+mn-lt"/>
              </a:rPr>
              <a:t>decisions.</a:t>
            </a:r>
          </a:p>
          <a:p>
            <a:pPr marL="457200" lvl="1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>
                <a:latin typeface="+mn-lt"/>
              </a:rPr>
              <a:t>Extensive </a:t>
            </a:r>
            <a:r>
              <a:rPr lang="en-US" sz="1800" dirty="0" smtClean="0">
                <a:latin typeface="+mn-lt"/>
              </a:rPr>
              <a:t>evaluation on prototype   implementation.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28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362200"/>
            <a:ext cx="9144000" cy="1211997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FFFF"/>
              </a:gs>
            </a:gsLst>
            <a:lin ang="1980000" scaled="0"/>
            <a:tileRect/>
          </a:gradFill>
          <a:ln>
            <a:noFill/>
          </a:ln>
          <a:effectLst>
            <a:outerShdw blurRad="50800" dist="38100" dir="2700000" algn="br">
              <a:srgbClr val="3366FF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+mj-lt"/>
            </a:endParaRPr>
          </a:p>
        </p:txBody>
      </p:sp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228600" y="259080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4800" b="1" dirty="0" smtClean="0">
                <a:latin typeface="+mj-lt"/>
                <a:cs typeface="Calibri"/>
              </a:rPr>
              <a:t>Thank you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38100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ko-KR" sz="3600" b="1" dirty="0" smtClean="0">
                <a:latin typeface="Cambria" pitchFamily="18" charset="0"/>
                <a:cs typeface="Calibri"/>
              </a:rPr>
              <a:t>“Any questions?”</a:t>
            </a:r>
          </a:p>
        </p:txBody>
      </p:sp>
    </p:spTree>
    <p:extLst>
      <p:ext uri="{BB962C8B-B14F-4D97-AF65-F5344CB8AC3E}">
        <p14:creationId xmlns:p14="http://schemas.microsoft.com/office/powerpoint/2010/main" val="1655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sz="3000" dirty="0" smtClean="0"/>
              <a:t>Vision-based Interactive Mobile Perception Applications</a:t>
            </a:r>
            <a:endParaRPr lang="en-US" sz="30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4968031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6200" y="1524000"/>
            <a:ext cx="2438400" cy="10668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Face </a:t>
            </a:r>
          </a:p>
          <a:p>
            <a:pPr algn="ctr"/>
            <a:r>
              <a:rPr lang="en-US" sz="2800" dirty="0" smtClean="0"/>
              <a:t>Recognition</a:t>
            </a:r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2590800" y="1524000"/>
            <a:ext cx="3479798" cy="10668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Object and Pose </a:t>
            </a:r>
          </a:p>
          <a:p>
            <a:pPr algn="ctr"/>
            <a:r>
              <a:rPr lang="en-US" sz="2800" dirty="0" smtClean="0"/>
              <a:t>Recognition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6172200" y="1524000"/>
            <a:ext cx="2819400" cy="10668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Gesture </a:t>
            </a:r>
          </a:p>
          <a:p>
            <a:pPr algn="ctr"/>
            <a:r>
              <a:rPr lang="en-US" sz="2800" dirty="0"/>
              <a:t>R</a:t>
            </a:r>
            <a:r>
              <a:rPr lang="en-US" sz="2800" dirty="0" smtClean="0"/>
              <a:t>ecognition</a:t>
            </a:r>
            <a:endParaRPr lang="en-US" sz="2800" dirty="0"/>
          </a:p>
        </p:txBody>
      </p:sp>
      <p:pic>
        <p:nvPicPr>
          <p:cNvPr id="2" name="face_30fps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" y="2891790"/>
            <a:ext cx="4373880" cy="3280410"/>
          </a:xfrm>
          <a:prstGeom prst="rect">
            <a:avLst/>
          </a:prstGeom>
        </p:spPr>
      </p:pic>
      <p:pic>
        <p:nvPicPr>
          <p:cNvPr id="7" name="pose_30fps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17720" y="2891790"/>
            <a:ext cx="4373880" cy="328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1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</p:bldLst>
  </p:timing>
  <p:extLst mod="1">
    <p:ext uri="{E180D4A7-C9FB-4DFB-919C-405C955672EB}">
      <p14:showEvtLst xmlns:p14="http://schemas.microsoft.com/office/powerpoint/2010/main">
        <p14:playEvt time="7499" objId="2"/>
        <p14:stopEvt time="18240" objId="2"/>
        <p14:playEvt time="22149" objId="7"/>
        <p14:stopEvt time="30251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smtClean="0">
                <a:latin typeface="+mn-lt"/>
              </a:rPr>
              <a:t>Common Characteristics</a:t>
            </a:r>
            <a:endParaRPr lang="en-US" sz="3700" dirty="0">
              <a:latin typeface="+mn-lt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6087514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143000" y="1613849"/>
            <a:ext cx="7010400" cy="1459620"/>
            <a:chOff x="1143000" y="1510469"/>
            <a:chExt cx="7010400" cy="1459620"/>
          </a:xfrm>
        </p:grpSpPr>
        <p:sp>
          <p:nvSpPr>
            <p:cNvPr id="5" name="Freeform 4"/>
            <p:cNvSpPr/>
            <p:nvPr/>
          </p:nvSpPr>
          <p:spPr>
            <a:xfrm>
              <a:off x="1143000" y="1510469"/>
              <a:ext cx="6781800" cy="863460"/>
            </a:xfrm>
            <a:custGeom>
              <a:avLst/>
              <a:gdLst>
                <a:gd name="connsiteX0" fmla="*/ 0 w 6781800"/>
                <a:gd name="connsiteY0" fmla="*/ 143913 h 863460"/>
                <a:gd name="connsiteX1" fmla="*/ 143913 w 6781800"/>
                <a:gd name="connsiteY1" fmla="*/ 0 h 863460"/>
                <a:gd name="connsiteX2" fmla="*/ 6637887 w 6781800"/>
                <a:gd name="connsiteY2" fmla="*/ 0 h 863460"/>
                <a:gd name="connsiteX3" fmla="*/ 6781800 w 6781800"/>
                <a:gd name="connsiteY3" fmla="*/ 143913 h 863460"/>
                <a:gd name="connsiteX4" fmla="*/ 6781800 w 6781800"/>
                <a:gd name="connsiteY4" fmla="*/ 719547 h 863460"/>
                <a:gd name="connsiteX5" fmla="*/ 6637887 w 6781800"/>
                <a:gd name="connsiteY5" fmla="*/ 863460 h 863460"/>
                <a:gd name="connsiteX6" fmla="*/ 143913 w 6781800"/>
                <a:gd name="connsiteY6" fmla="*/ 863460 h 863460"/>
                <a:gd name="connsiteX7" fmla="*/ 0 w 6781800"/>
                <a:gd name="connsiteY7" fmla="*/ 719547 h 863460"/>
                <a:gd name="connsiteX8" fmla="*/ 0 w 6781800"/>
                <a:gd name="connsiteY8" fmla="*/ 143913 h 86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1800" h="863460">
                  <a:moveTo>
                    <a:pt x="0" y="143913"/>
                  </a:moveTo>
                  <a:cubicBezTo>
                    <a:pt x="0" y="64432"/>
                    <a:pt x="64432" y="0"/>
                    <a:pt x="143913" y="0"/>
                  </a:cubicBezTo>
                  <a:lnTo>
                    <a:pt x="6637887" y="0"/>
                  </a:lnTo>
                  <a:cubicBezTo>
                    <a:pt x="6717368" y="0"/>
                    <a:pt x="6781800" y="64432"/>
                    <a:pt x="6781800" y="143913"/>
                  </a:cubicBezTo>
                  <a:lnTo>
                    <a:pt x="6781800" y="719547"/>
                  </a:lnTo>
                  <a:cubicBezTo>
                    <a:pt x="6781800" y="799028"/>
                    <a:pt x="6717368" y="863460"/>
                    <a:pt x="6637887" y="863460"/>
                  </a:cubicBezTo>
                  <a:lnTo>
                    <a:pt x="143913" y="863460"/>
                  </a:lnTo>
                  <a:cubicBezTo>
                    <a:pt x="64432" y="863460"/>
                    <a:pt x="0" y="799028"/>
                    <a:pt x="0" y="719547"/>
                  </a:cubicBezTo>
                  <a:lnTo>
                    <a:pt x="0" y="143913"/>
                  </a:lnTo>
                  <a:close/>
                </a:path>
              </a:pathLst>
            </a:custGeom>
            <a:solidFill>
              <a:srgbClr val="2246B0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311" tIns="179311" rIns="179311" bIns="179311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/>
                <a:t>  Interactive</a:t>
              </a:r>
              <a:endParaRPr lang="en-US" sz="3600" kern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676420" y="2373929"/>
              <a:ext cx="6476980" cy="596160"/>
            </a:xfrm>
            <a:custGeom>
              <a:avLst/>
              <a:gdLst>
                <a:gd name="connsiteX0" fmla="*/ 0 w 5410180"/>
                <a:gd name="connsiteY0" fmla="*/ 0 h 596160"/>
                <a:gd name="connsiteX1" fmla="*/ 5410180 w 5410180"/>
                <a:gd name="connsiteY1" fmla="*/ 0 h 596160"/>
                <a:gd name="connsiteX2" fmla="*/ 5410180 w 5410180"/>
                <a:gd name="connsiteY2" fmla="*/ 596160 h 596160"/>
                <a:gd name="connsiteX3" fmla="*/ 0 w 5410180"/>
                <a:gd name="connsiteY3" fmla="*/ 596160 h 596160"/>
                <a:gd name="connsiteX4" fmla="*/ 0 w 5410180"/>
                <a:gd name="connsiteY4" fmla="*/ 0 h 59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0180" h="596160">
                  <a:moveTo>
                    <a:pt x="0" y="0"/>
                  </a:moveTo>
                  <a:lnTo>
                    <a:pt x="5410180" y="0"/>
                  </a:lnTo>
                  <a:lnTo>
                    <a:pt x="5410180" y="596160"/>
                  </a:lnTo>
                  <a:lnTo>
                    <a:pt x="0" y="596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322" tIns="45720" rIns="256032" bIns="4572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en-US" sz="2800" kern="1200" dirty="0" smtClean="0"/>
                <a:t>  Crisp response time ( 10 </a:t>
              </a:r>
              <a:r>
                <a:rPr lang="en-US" sz="2800" kern="1200" dirty="0" err="1" smtClean="0"/>
                <a:t>ms</a:t>
              </a:r>
              <a:r>
                <a:rPr lang="en-US" sz="2800" kern="1200" dirty="0" smtClean="0"/>
                <a:t> ~ 200 </a:t>
              </a:r>
              <a:r>
                <a:rPr lang="en-US" sz="2800" kern="1200" dirty="0" err="1" smtClean="0"/>
                <a:t>ms</a:t>
              </a:r>
              <a:r>
                <a:rPr lang="en-US" sz="2800" kern="1200" dirty="0" smtClean="0"/>
                <a:t>)</a:t>
              </a:r>
              <a:endParaRPr lang="en-US" sz="28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43000" y="3151380"/>
            <a:ext cx="6781800" cy="1459621"/>
            <a:chOff x="1143000" y="2970089"/>
            <a:chExt cx="6781800" cy="1459621"/>
          </a:xfrm>
        </p:grpSpPr>
        <p:sp>
          <p:nvSpPr>
            <p:cNvPr id="7" name="Freeform 6"/>
            <p:cNvSpPr/>
            <p:nvPr/>
          </p:nvSpPr>
          <p:spPr>
            <a:xfrm>
              <a:off x="1143000" y="2970089"/>
              <a:ext cx="6781800" cy="863460"/>
            </a:xfrm>
            <a:custGeom>
              <a:avLst/>
              <a:gdLst>
                <a:gd name="connsiteX0" fmla="*/ 0 w 6781800"/>
                <a:gd name="connsiteY0" fmla="*/ 143913 h 863460"/>
                <a:gd name="connsiteX1" fmla="*/ 143913 w 6781800"/>
                <a:gd name="connsiteY1" fmla="*/ 0 h 863460"/>
                <a:gd name="connsiteX2" fmla="*/ 6637887 w 6781800"/>
                <a:gd name="connsiteY2" fmla="*/ 0 h 863460"/>
                <a:gd name="connsiteX3" fmla="*/ 6781800 w 6781800"/>
                <a:gd name="connsiteY3" fmla="*/ 143913 h 863460"/>
                <a:gd name="connsiteX4" fmla="*/ 6781800 w 6781800"/>
                <a:gd name="connsiteY4" fmla="*/ 719547 h 863460"/>
                <a:gd name="connsiteX5" fmla="*/ 6637887 w 6781800"/>
                <a:gd name="connsiteY5" fmla="*/ 863460 h 863460"/>
                <a:gd name="connsiteX6" fmla="*/ 143913 w 6781800"/>
                <a:gd name="connsiteY6" fmla="*/ 863460 h 863460"/>
                <a:gd name="connsiteX7" fmla="*/ 0 w 6781800"/>
                <a:gd name="connsiteY7" fmla="*/ 719547 h 863460"/>
                <a:gd name="connsiteX8" fmla="*/ 0 w 6781800"/>
                <a:gd name="connsiteY8" fmla="*/ 143913 h 86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1800" h="863460">
                  <a:moveTo>
                    <a:pt x="0" y="143913"/>
                  </a:moveTo>
                  <a:cubicBezTo>
                    <a:pt x="0" y="64432"/>
                    <a:pt x="64432" y="0"/>
                    <a:pt x="143913" y="0"/>
                  </a:cubicBezTo>
                  <a:lnTo>
                    <a:pt x="6637887" y="0"/>
                  </a:lnTo>
                  <a:cubicBezTo>
                    <a:pt x="6717368" y="0"/>
                    <a:pt x="6781800" y="64432"/>
                    <a:pt x="6781800" y="143913"/>
                  </a:cubicBezTo>
                  <a:lnTo>
                    <a:pt x="6781800" y="719547"/>
                  </a:lnTo>
                  <a:cubicBezTo>
                    <a:pt x="6781800" y="799028"/>
                    <a:pt x="6717368" y="863460"/>
                    <a:pt x="6637887" y="863460"/>
                  </a:cubicBezTo>
                  <a:lnTo>
                    <a:pt x="143913" y="863460"/>
                  </a:lnTo>
                  <a:cubicBezTo>
                    <a:pt x="64432" y="863460"/>
                    <a:pt x="0" y="799028"/>
                    <a:pt x="0" y="719547"/>
                  </a:cubicBezTo>
                  <a:lnTo>
                    <a:pt x="0" y="143913"/>
                  </a:lnTo>
                  <a:close/>
                </a:path>
              </a:pathLst>
            </a:custGeom>
            <a:solidFill>
              <a:srgbClr val="2246B0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311" tIns="179311" rIns="179311" bIns="179311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/>
                <a:t>  High Data-Rate</a:t>
              </a:r>
              <a:endParaRPr lang="en-US" sz="3600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676420" y="3833550"/>
              <a:ext cx="5410180" cy="596160"/>
            </a:xfrm>
            <a:custGeom>
              <a:avLst/>
              <a:gdLst>
                <a:gd name="connsiteX0" fmla="*/ 0 w 5410180"/>
                <a:gd name="connsiteY0" fmla="*/ 0 h 596160"/>
                <a:gd name="connsiteX1" fmla="*/ 5410180 w 5410180"/>
                <a:gd name="connsiteY1" fmla="*/ 0 h 596160"/>
                <a:gd name="connsiteX2" fmla="*/ 5410180 w 5410180"/>
                <a:gd name="connsiteY2" fmla="*/ 596160 h 596160"/>
                <a:gd name="connsiteX3" fmla="*/ 0 w 5410180"/>
                <a:gd name="connsiteY3" fmla="*/ 596160 h 596160"/>
                <a:gd name="connsiteX4" fmla="*/ 0 w 5410180"/>
                <a:gd name="connsiteY4" fmla="*/ 0 h 59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0180" h="596160">
                  <a:moveTo>
                    <a:pt x="0" y="0"/>
                  </a:moveTo>
                  <a:lnTo>
                    <a:pt x="5410180" y="0"/>
                  </a:lnTo>
                  <a:lnTo>
                    <a:pt x="5410180" y="596160"/>
                  </a:lnTo>
                  <a:lnTo>
                    <a:pt x="0" y="596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322" tIns="45720" rIns="256032" bIns="4572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en-US" sz="2800" kern="1200" dirty="0" smtClean="0"/>
                <a:t>  Processing video data of 30 fps</a:t>
              </a:r>
              <a:endParaRPr lang="en-US" sz="28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43000" y="4671960"/>
            <a:ext cx="6781800" cy="1347840"/>
            <a:chOff x="1143000" y="4429710"/>
            <a:chExt cx="6781800" cy="1347840"/>
          </a:xfrm>
        </p:grpSpPr>
        <p:sp>
          <p:nvSpPr>
            <p:cNvPr id="9" name="Freeform 8"/>
            <p:cNvSpPr/>
            <p:nvPr/>
          </p:nvSpPr>
          <p:spPr>
            <a:xfrm>
              <a:off x="1143000" y="4429710"/>
              <a:ext cx="6781800" cy="863460"/>
            </a:xfrm>
            <a:custGeom>
              <a:avLst/>
              <a:gdLst>
                <a:gd name="connsiteX0" fmla="*/ 0 w 6781800"/>
                <a:gd name="connsiteY0" fmla="*/ 143913 h 863460"/>
                <a:gd name="connsiteX1" fmla="*/ 143913 w 6781800"/>
                <a:gd name="connsiteY1" fmla="*/ 0 h 863460"/>
                <a:gd name="connsiteX2" fmla="*/ 6637887 w 6781800"/>
                <a:gd name="connsiteY2" fmla="*/ 0 h 863460"/>
                <a:gd name="connsiteX3" fmla="*/ 6781800 w 6781800"/>
                <a:gd name="connsiteY3" fmla="*/ 143913 h 863460"/>
                <a:gd name="connsiteX4" fmla="*/ 6781800 w 6781800"/>
                <a:gd name="connsiteY4" fmla="*/ 719547 h 863460"/>
                <a:gd name="connsiteX5" fmla="*/ 6637887 w 6781800"/>
                <a:gd name="connsiteY5" fmla="*/ 863460 h 863460"/>
                <a:gd name="connsiteX6" fmla="*/ 143913 w 6781800"/>
                <a:gd name="connsiteY6" fmla="*/ 863460 h 863460"/>
                <a:gd name="connsiteX7" fmla="*/ 0 w 6781800"/>
                <a:gd name="connsiteY7" fmla="*/ 719547 h 863460"/>
                <a:gd name="connsiteX8" fmla="*/ 0 w 6781800"/>
                <a:gd name="connsiteY8" fmla="*/ 143913 h 86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81800" h="863460">
                  <a:moveTo>
                    <a:pt x="0" y="143913"/>
                  </a:moveTo>
                  <a:cubicBezTo>
                    <a:pt x="0" y="64432"/>
                    <a:pt x="64432" y="0"/>
                    <a:pt x="143913" y="0"/>
                  </a:cubicBezTo>
                  <a:lnTo>
                    <a:pt x="6637887" y="0"/>
                  </a:lnTo>
                  <a:cubicBezTo>
                    <a:pt x="6717368" y="0"/>
                    <a:pt x="6781800" y="64432"/>
                    <a:pt x="6781800" y="143913"/>
                  </a:cubicBezTo>
                  <a:lnTo>
                    <a:pt x="6781800" y="719547"/>
                  </a:lnTo>
                  <a:cubicBezTo>
                    <a:pt x="6781800" y="799028"/>
                    <a:pt x="6717368" y="863460"/>
                    <a:pt x="6637887" y="863460"/>
                  </a:cubicBezTo>
                  <a:lnTo>
                    <a:pt x="143913" y="863460"/>
                  </a:lnTo>
                  <a:cubicBezTo>
                    <a:pt x="64432" y="863460"/>
                    <a:pt x="0" y="799028"/>
                    <a:pt x="0" y="719547"/>
                  </a:cubicBezTo>
                  <a:lnTo>
                    <a:pt x="0" y="143913"/>
                  </a:lnTo>
                  <a:close/>
                </a:path>
              </a:pathLst>
            </a:custGeom>
            <a:solidFill>
              <a:srgbClr val="2246B0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311" tIns="179311" rIns="179311" bIns="179311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/>
                <a:t>  Compute Intensive</a:t>
              </a:r>
              <a:endParaRPr lang="en-US" sz="3600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76420" y="5293170"/>
              <a:ext cx="6248380" cy="484380"/>
            </a:xfrm>
            <a:custGeom>
              <a:avLst/>
              <a:gdLst>
                <a:gd name="connsiteX0" fmla="*/ 0 w 5410180"/>
                <a:gd name="connsiteY0" fmla="*/ 0 h 968760"/>
                <a:gd name="connsiteX1" fmla="*/ 5410180 w 5410180"/>
                <a:gd name="connsiteY1" fmla="*/ 0 h 968760"/>
                <a:gd name="connsiteX2" fmla="*/ 5410180 w 5410180"/>
                <a:gd name="connsiteY2" fmla="*/ 968760 h 968760"/>
                <a:gd name="connsiteX3" fmla="*/ 0 w 5410180"/>
                <a:gd name="connsiteY3" fmla="*/ 968760 h 968760"/>
                <a:gd name="connsiteX4" fmla="*/ 0 w 5410180"/>
                <a:gd name="connsiteY4" fmla="*/ 0 h 96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0180" h="968760">
                  <a:moveTo>
                    <a:pt x="0" y="0"/>
                  </a:moveTo>
                  <a:lnTo>
                    <a:pt x="5410180" y="0"/>
                  </a:lnTo>
                  <a:lnTo>
                    <a:pt x="5410180" y="968760"/>
                  </a:lnTo>
                  <a:lnTo>
                    <a:pt x="0" y="9687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322" tIns="45720" rIns="256032" bIns="4572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en-US" sz="2800" kern="1200" dirty="0" smtClean="0"/>
                <a:t>Computer Vision based algorithms</a:t>
              </a:r>
              <a:endParaRPr lang="en-US" sz="2800" kern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37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81000" y="1524000"/>
            <a:ext cx="8305800" cy="10668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smtClean="0"/>
              <a:t>Performance</a:t>
            </a:r>
            <a:endParaRPr lang="en-US" sz="4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722575"/>
              </p:ext>
            </p:extLst>
          </p:nvPr>
        </p:nvGraphicFramePr>
        <p:xfrm>
          <a:off x="304800" y="4038600"/>
          <a:ext cx="5453570" cy="1478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93378"/>
                <a:gridCol w="1346898"/>
                <a:gridCol w="12132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Application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Throughput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Makespan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 Recognition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2.50 fps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2.09 s</a:t>
                      </a:r>
                      <a:endParaRPr lang="en-US" dirty="0"/>
                    </a:p>
                  </a:txBody>
                  <a:tcPr/>
                </a:tc>
              </a:tr>
              <a:tr h="208280">
                <a:tc>
                  <a:txBody>
                    <a:bodyPr/>
                    <a:lstStyle/>
                    <a:p>
                      <a:r>
                        <a:rPr lang="en-US" dirty="0" smtClean="0"/>
                        <a:t>Object and Pose Recognition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0.09 fps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15.8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Gesture</a:t>
                      </a:r>
                      <a:r>
                        <a:rPr lang="en-US" baseline="0" dirty="0" smtClean="0"/>
                        <a:t> Recognition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0.42</a:t>
                      </a:r>
                      <a:r>
                        <a:rPr lang="en-US" baseline="0" dirty="0" smtClean="0"/>
                        <a:t> fps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2.54 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Enabling Mobile Interactive Perception</a:t>
            </a:r>
            <a:endParaRPr lang="en-US" dirty="0">
              <a:latin typeface="+mn-lt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051218324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angle 5"/>
          <p:cNvSpPr/>
          <p:nvPr/>
        </p:nvSpPr>
        <p:spPr>
          <a:xfrm>
            <a:off x="880114" y="5562599"/>
            <a:ext cx="4267200" cy="38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All running locally on mobile device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124200" y="4191000"/>
            <a:ext cx="2514600" cy="1447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81000" y="2743200"/>
            <a:ext cx="8305800" cy="762000"/>
            <a:chOff x="381000" y="2743200"/>
            <a:chExt cx="8305800" cy="762000"/>
          </a:xfrm>
        </p:grpSpPr>
        <p:sp>
          <p:nvSpPr>
            <p:cNvPr id="17" name="Rounded Rectangle 16"/>
            <p:cNvSpPr/>
            <p:nvPr/>
          </p:nvSpPr>
          <p:spPr>
            <a:xfrm>
              <a:off x="4533900" y="2743200"/>
              <a:ext cx="4152900" cy="7620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 smtClean="0"/>
                <a:t>Makespan</a:t>
              </a:r>
              <a:endParaRPr lang="en-US" sz="3600" b="1" dirty="0" smtClean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81000" y="2743200"/>
              <a:ext cx="4038600" cy="76200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smtClean="0"/>
                <a:t>Throughput</a:t>
              </a:r>
            </a:p>
          </p:txBody>
        </p:sp>
      </p:grpSp>
      <p:pic>
        <p:nvPicPr>
          <p:cNvPr id="2" name="pose_1fps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7400" y="3809995"/>
            <a:ext cx="2951659" cy="220980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867400" y="6019800"/>
            <a:ext cx="2951659" cy="38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Video of 1 fps</a:t>
            </a:r>
            <a:endParaRPr lang="en-US" b="1" i="1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14800" y="2876295"/>
            <a:ext cx="4267200" cy="514096"/>
            <a:chOff x="4114800" y="2876295"/>
            <a:chExt cx="4267200" cy="514096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4114800" y="2876295"/>
              <a:ext cx="0" cy="495809"/>
            </a:xfrm>
            <a:prstGeom prst="straightConnector1">
              <a:avLst/>
            </a:prstGeom>
            <a:ln w="76200">
              <a:solidFill>
                <a:srgbClr val="FF281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382000" y="2895600"/>
              <a:ext cx="0" cy="494791"/>
            </a:xfrm>
            <a:prstGeom prst="straightConnector1">
              <a:avLst/>
            </a:prstGeom>
            <a:ln w="76200">
              <a:solidFill>
                <a:srgbClr val="FF281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33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6" grpId="0"/>
      <p:bldP spid="18" grpId="0" animBg="1"/>
      <p:bldP spid="24" grpId="0"/>
    </p:bldLst>
  </p:timing>
  <p:extLst mod="1">
    <p:ext uri="{E180D4A7-C9FB-4DFB-919C-405C955672EB}">
      <p14:showEvtLst xmlns:p14="http://schemas.microsoft.com/office/powerpoint/2010/main">
        <p14:playEvt time="58734" objId="2"/>
        <p14:stopEvt time="82012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모서리가 둥근 직사각형 19"/>
          <p:cNvSpPr/>
          <p:nvPr/>
        </p:nvSpPr>
        <p:spPr>
          <a:xfrm>
            <a:off x="6858000" y="25146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76" name="모서리가 둥근 직사각형 20"/>
          <p:cNvSpPr/>
          <p:nvPr/>
        </p:nvSpPr>
        <p:spPr>
          <a:xfrm>
            <a:off x="4038600" y="22860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Two Speed-up Techniques</a:t>
            </a:r>
            <a:endParaRPr lang="en-US" dirty="0"/>
          </a:p>
        </p:txBody>
      </p:sp>
      <p:sp>
        <p:nvSpPr>
          <p:cNvPr id="10" name="모서리가 둥근 직사각형 20"/>
          <p:cNvSpPr/>
          <p:nvPr/>
        </p:nvSpPr>
        <p:spPr>
          <a:xfrm>
            <a:off x="3847728" y="2463552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1" name="모서리가 둥근 직사각형 19"/>
          <p:cNvSpPr/>
          <p:nvPr/>
        </p:nvSpPr>
        <p:spPr>
          <a:xfrm>
            <a:off x="3695328" y="2615952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3" name="구름 151"/>
          <p:cNvSpPr/>
          <p:nvPr/>
        </p:nvSpPr>
        <p:spPr>
          <a:xfrm>
            <a:off x="315218" y="3429000"/>
            <a:ext cx="8752582" cy="4572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2209800" y="4133752"/>
            <a:ext cx="648072" cy="43204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sp>
        <p:nvSpPr>
          <p:cNvPr id="15" name="모서리가 둥근 직사각형 19"/>
          <p:cNvSpPr/>
          <p:nvPr/>
        </p:nvSpPr>
        <p:spPr>
          <a:xfrm>
            <a:off x="6705600" y="2667000"/>
            <a:ext cx="648072" cy="432048"/>
          </a:xfrm>
          <a:prstGeom prst="roundRect">
            <a:avLst/>
          </a:prstGeom>
          <a:solidFill>
            <a:srgbClr val="FF0000"/>
          </a:solidFill>
          <a:ln w="508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pic>
        <p:nvPicPr>
          <p:cNvPr id="16" name="Picture 39" descr="j044148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038600"/>
            <a:ext cx="609600" cy="609600"/>
          </a:xfrm>
          <a:prstGeom prst="rect">
            <a:avLst/>
          </a:prstGeom>
        </p:spPr>
      </p:pic>
      <p:cxnSp>
        <p:nvCxnSpPr>
          <p:cNvPr id="17" name="직선 화살표 연결선 85"/>
          <p:cNvCxnSpPr/>
          <p:nvPr/>
        </p:nvCxnSpPr>
        <p:spPr>
          <a:xfrm>
            <a:off x="990600" y="4343400"/>
            <a:ext cx="329952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7" descr="j043484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519" y="1617690"/>
            <a:ext cx="1353434" cy="1407570"/>
          </a:xfrm>
          <a:prstGeom prst="rect">
            <a:avLst/>
          </a:prstGeom>
        </p:spPr>
      </p:pic>
      <p:pic>
        <p:nvPicPr>
          <p:cNvPr id="19" name="Picture 27" descr="j043983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63" y="4835600"/>
            <a:ext cx="1505946" cy="12442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73629" y="3512945"/>
            <a:ext cx="1324493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i="1" dirty="0" smtClean="0">
                <a:latin typeface="Trebuchet MS" pitchFamily="34" charset="0"/>
              </a:rPr>
              <a:t>Network</a:t>
            </a:r>
            <a:endParaRPr lang="ko-KR" altLang="en-US" sz="1600" b="1" i="1" dirty="0">
              <a:latin typeface="Trebuchet MS" pitchFamily="34" charset="0"/>
            </a:endParaRPr>
          </a:p>
        </p:txBody>
      </p:sp>
      <p:sp>
        <p:nvSpPr>
          <p:cNvPr id="21" name="모서리가 둥근 직사각형 14"/>
          <p:cNvSpPr/>
          <p:nvPr/>
        </p:nvSpPr>
        <p:spPr>
          <a:xfrm>
            <a:off x="4762128" y="4127376"/>
            <a:ext cx="648072" cy="43204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857872" y="4127376"/>
            <a:ext cx="1904256" cy="432048"/>
            <a:chOff x="5524872" y="4139952"/>
            <a:chExt cx="1904256" cy="432048"/>
          </a:xfrm>
        </p:grpSpPr>
        <p:sp>
          <p:nvSpPr>
            <p:cNvPr id="23" name="모서리가 둥근 직사각형 14"/>
            <p:cNvSpPr/>
            <p:nvPr/>
          </p:nvSpPr>
          <p:spPr>
            <a:xfrm>
              <a:off x="5799672" y="4139952"/>
              <a:ext cx="1388245" cy="432048"/>
            </a:xfrm>
            <a:prstGeom prst="roundRect">
              <a:avLst/>
            </a:prstGeom>
            <a:solidFill>
              <a:srgbClr val="FF281C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  <p:cxnSp>
          <p:nvCxnSpPr>
            <p:cNvPr id="24" name="직선 화살표 연결선 24"/>
            <p:cNvCxnSpPr>
              <a:stCxn id="14" idx="3"/>
              <a:endCxn id="23" idx="1"/>
            </p:cNvCxnSpPr>
            <p:nvPr/>
          </p:nvCxnSpPr>
          <p:spPr>
            <a:xfrm>
              <a:off x="5524872" y="4349776"/>
              <a:ext cx="274800" cy="620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/>
            <p:cNvCxnSpPr>
              <a:stCxn id="23" idx="3"/>
              <a:endCxn id="21" idx="1"/>
            </p:cNvCxnSpPr>
            <p:nvPr/>
          </p:nvCxnSpPr>
          <p:spPr>
            <a:xfrm>
              <a:off x="7187917" y="4355976"/>
              <a:ext cx="241211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모서리가 둥근 직사각형 14"/>
          <p:cNvSpPr/>
          <p:nvPr/>
        </p:nvSpPr>
        <p:spPr>
          <a:xfrm>
            <a:off x="8267328" y="4133752"/>
            <a:ext cx="648072" cy="43204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07434" y="4127376"/>
            <a:ext cx="2870478" cy="432048"/>
            <a:chOff x="7312434" y="4127376"/>
            <a:chExt cx="2870478" cy="432048"/>
          </a:xfrm>
        </p:grpSpPr>
        <p:sp>
          <p:nvSpPr>
            <p:cNvPr id="28" name="모서리가 둥근 직사각형 14"/>
            <p:cNvSpPr/>
            <p:nvPr/>
          </p:nvSpPr>
          <p:spPr>
            <a:xfrm>
              <a:off x="7563610" y="4127376"/>
              <a:ext cx="2342390" cy="432048"/>
            </a:xfrm>
            <a:prstGeom prst="roundRect">
              <a:avLst/>
            </a:prstGeom>
            <a:solidFill>
              <a:srgbClr val="FF281C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  <p:cxnSp>
          <p:nvCxnSpPr>
            <p:cNvPr id="29" name="직선 화살표 연결선 24"/>
            <p:cNvCxnSpPr/>
            <p:nvPr/>
          </p:nvCxnSpPr>
          <p:spPr>
            <a:xfrm>
              <a:off x="7312434" y="4343400"/>
              <a:ext cx="239184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4"/>
            <p:cNvCxnSpPr/>
            <p:nvPr/>
          </p:nvCxnSpPr>
          <p:spPr>
            <a:xfrm>
              <a:off x="9906000" y="4356152"/>
              <a:ext cx="276912" cy="0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819400" y="2795320"/>
            <a:ext cx="1990194" cy="1345745"/>
            <a:chOff x="5438934" y="2795320"/>
            <a:chExt cx="1990194" cy="1345745"/>
          </a:xfrm>
        </p:grpSpPr>
        <p:sp>
          <p:nvSpPr>
            <p:cNvPr id="32" name="모서리가 둥근 직사각형 15"/>
            <p:cNvSpPr/>
            <p:nvPr/>
          </p:nvSpPr>
          <p:spPr>
            <a:xfrm>
              <a:off x="6019800" y="2795320"/>
              <a:ext cx="796836" cy="43204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  <p:cxnSp>
          <p:nvCxnSpPr>
            <p:cNvPr id="33" name="직선 화살표 연결선 28"/>
            <p:cNvCxnSpPr/>
            <p:nvPr/>
          </p:nvCxnSpPr>
          <p:spPr>
            <a:xfrm flipV="1">
              <a:off x="5438934" y="3224913"/>
              <a:ext cx="618594" cy="902464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화살표 연결선 28"/>
            <p:cNvCxnSpPr/>
            <p:nvPr/>
          </p:nvCxnSpPr>
          <p:spPr>
            <a:xfrm>
              <a:off x="6816636" y="3224913"/>
              <a:ext cx="612492" cy="916152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334000" y="2819400"/>
            <a:ext cx="2943912" cy="1332059"/>
            <a:chOff x="5438934" y="2795320"/>
            <a:chExt cx="2943912" cy="1332059"/>
          </a:xfrm>
        </p:grpSpPr>
        <p:cxnSp>
          <p:nvCxnSpPr>
            <p:cNvPr id="38" name="직선 화살표 연결선 28"/>
            <p:cNvCxnSpPr/>
            <p:nvPr/>
          </p:nvCxnSpPr>
          <p:spPr>
            <a:xfrm>
              <a:off x="7315765" y="3227368"/>
              <a:ext cx="1067081" cy="882304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모서리가 둥근 직사각형 15"/>
            <p:cNvSpPr/>
            <p:nvPr/>
          </p:nvSpPr>
          <p:spPr>
            <a:xfrm>
              <a:off x="6505734" y="2795320"/>
              <a:ext cx="810031" cy="43204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rebuchet MS" pitchFamily="34" charset="0"/>
              </a:endParaRPr>
            </a:p>
          </p:txBody>
        </p:sp>
        <p:cxnSp>
          <p:nvCxnSpPr>
            <p:cNvPr id="37" name="직선 화살표 연결선 28"/>
            <p:cNvCxnSpPr/>
            <p:nvPr/>
          </p:nvCxnSpPr>
          <p:spPr>
            <a:xfrm flipV="1">
              <a:off x="5438934" y="3200833"/>
              <a:ext cx="1066800" cy="926546"/>
            </a:xfrm>
            <a:prstGeom prst="straightConnector1">
              <a:avLst/>
            </a:prstGeom>
            <a:ln w="25400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모서리가 둥근 직사각형 13"/>
          <p:cNvSpPr/>
          <p:nvPr/>
        </p:nvSpPr>
        <p:spPr>
          <a:xfrm>
            <a:off x="1295400" y="4127376"/>
            <a:ext cx="648072" cy="444624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rebuchet MS" pitchFamily="34" charset="0"/>
            </a:endParaRPr>
          </a:p>
        </p:txBody>
      </p:sp>
      <p:cxnSp>
        <p:nvCxnSpPr>
          <p:cNvPr id="41" name="직선 화살표 연결선 24"/>
          <p:cNvCxnSpPr>
            <a:stCxn id="40" idx="3"/>
            <a:endCxn id="14" idx="1"/>
          </p:cNvCxnSpPr>
          <p:nvPr/>
        </p:nvCxnSpPr>
        <p:spPr>
          <a:xfrm>
            <a:off x="1943472" y="4349688"/>
            <a:ext cx="266328" cy="88"/>
          </a:xfrm>
          <a:prstGeom prst="straightConnector1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화살표 연결선 85"/>
          <p:cNvCxnSpPr>
            <a:stCxn id="26" idx="2"/>
            <a:endCxn id="52" idx="0"/>
          </p:cNvCxnSpPr>
          <p:nvPr/>
        </p:nvCxnSpPr>
        <p:spPr>
          <a:xfrm>
            <a:off x="8591364" y="4565800"/>
            <a:ext cx="4722" cy="45743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3128698" y="1488338"/>
            <a:ext cx="2586302" cy="529147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Offloading</a:t>
            </a:r>
            <a:endParaRPr lang="en-US" sz="3200" dirty="0"/>
          </a:p>
        </p:txBody>
      </p:sp>
      <p:sp>
        <p:nvSpPr>
          <p:cNvPr id="80" name="Rounded Rectangle 79"/>
          <p:cNvSpPr/>
          <p:nvPr/>
        </p:nvSpPr>
        <p:spPr>
          <a:xfrm>
            <a:off x="2876736" y="1448423"/>
            <a:ext cx="2971800" cy="569062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Data Parallelism</a:t>
            </a:r>
            <a:endParaRPr lang="en-US" sz="32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1676400" y="3251448"/>
            <a:ext cx="6248400" cy="3419488"/>
            <a:chOff x="1657536" y="3251448"/>
            <a:chExt cx="6248400" cy="3419488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2533836" y="4648201"/>
              <a:ext cx="0" cy="715800"/>
            </a:xfrm>
            <a:prstGeom prst="straightConnector1">
              <a:avLst/>
            </a:prstGeom>
            <a:ln w="50800">
              <a:solidFill>
                <a:srgbClr val="2246B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1267" idx="0"/>
            </p:cNvCxnSpPr>
            <p:nvPr/>
          </p:nvCxnSpPr>
          <p:spPr>
            <a:xfrm flipV="1">
              <a:off x="4819836" y="4572000"/>
              <a:ext cx="0" cy="784486"/>
            </a:xfrm>
            <a:prstGeom prst="straightConnector1">
              <a:avLst/>
            </a:prstGeom>
            <a:ln w="50800">
              <a:solidFill>
                <a:srgbClr val="2246B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11268" idx="0"/>
            </p:cNvCxnSpPr>
            <p:nvPr/>
          </p:nvCxnSpPr>
          <p:spPr>
            <a:xfrm flipV="1">
              <a:off x="7029636" y="3251448"/>
              <a:ext cx="0" cy="2105037"/>
            </a:xfrm>
            <a:prstGeom prst="straightConnector1">
              <a:avLst/>
            </a:prstGeom>
            <a:ln w="50800">
              <a:solidFill>
                <a:srgbClr val="2246B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66" name="Picture 2" descr="C:\Users\dragon\Desktop\잡동사니\out\OUT_345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536" y="5334000"/>
              <a:ext cx="1752600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7" name="Picture 3" descr="C:\Users\dragon\Desktop\잡동사니\out\OUT_358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536" y="5356486"/>
              <a:ext cx="1752600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C:\Users\dragon\Desktop\잡동사니\out\OUT_374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336" y="5356485"/>
              <a:ext cx="1752600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/>
          <p:cNvSpPr txBox="1"/>
          <p:nvPr/>
        </p:nvSpPr>
        <p:spPr>
          <a:xfrm>
            <a:off x="2286000" y="4819588"/>
            <a:ext cx="4696231" cy="38779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508000" dir="1074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i="1" dirty="0" smtClean="0">
                <a:latin typeface="Trebuchet MS" pitchFamily="34" charset="0"/>
              </a:rPr>
              <a:t>Application Data Flow Graph </a:t>
            </a:r>
            <a:endParaRPr lang="ko-KR" altLang="en-US" sz="2400" b="1" i="1" dirty="0">
              <a:latin typeface="Trebuchet MS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599303" y="1447800"/>
            <a:ext cx="3953897" cy="569062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Pipeline Parallelism</a:t>
            </a:r>
            <a:endParaRPr lang="en-US" sz="3200" dirty="0"/>
          </a:p>
        </p:txBody>
      </p:sp>
      <p:sp>
        <p:nvSpPr>
          <p:cNvPr id="49" name="Rounded Rectangle 48"/>
          <p:cNvSpPr/>
          <p:nvPr/>
        </p:nvSpPr>
        <p:spPr>
          <a:xfrm>
            <a:off x="1667406" y="6324600"/>
            <a:ext cx="1761594" cy="346335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Frame 3</a:t>
            </a:r>
            <a:endParaRPr lang="en-US" sz="2000" b="1" dirty="0"/>
          </a:p>
        </p:txBody>
      </p:sp>
      <p:sp>
        <p:nvSpPr>
          <p:cNvPr id="50" name="Rounded Rectangle 49"/>
          <p:cNvSpPr/>
          <p:nvPr/>
        </p:nvSpPr>
        <p:spPr>
          <a:xfrm>
            <a:off x="3953406" y="6324600"/>
            <a:ext cx="1761594" cy="346335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Frame 2</a:t>
            </a:r>
            <a:endParaRPr lang="en-US" sz="2000" b="1" dirty="0"/>
          </a:p>
        </p:txBody>
      </p:sp>
      <p:sp>
        <p:nvSpPr>
          <p:cNvPr id="51" name="Rounded Rectangle 50"/>
          <p:cNvSpPr/>
          <p:nvPr/>
        </p:nvSpPr>
        <p:spPr>
          <a:xfrm>
            <a:off x="6163206" y="6324600"/>
            <a:ext cx="1761594" cy="346335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Frame 1</a:t>
            </a:r>
            <a:endParaRPr lang="en-US" sz="2000" b="1" dirty="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8062686" y="5023234"/>
            <a:ext cx="1066800" cy="3869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Screen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55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10" grpId="0" animBg="1"/>
      <p:bldP spid="11" grpId="0" animBg="1"/>
      <p:bldP spid="15" grpId="0" animBg="1"/>
      <p:bldP spid="79" grpId="0" animBg="1"/>
      <p:bldP spid="80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Main Focus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33400" y="1371600"/>
            <a:ext cx="8177048" cy="9144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Data Flow Structure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533400" y="4572000"/>
            <a:ext cx="8177048" cy="1571953"/>
            <a:chOff x="533400" y="4676447"/>
            <a:chExt cx="8177048" cy="1571953"/>
          </a:xfrm>
        </p:grpSpPr>
        <p:sp>
          <p:nvSpPr>
            <p:cNvPr id="16" name="Rounded Rectangle 15"/>
            <p:cNvSpPr/>
            <p:nvPr/>
          </p:nvSpPr>
          <p:spPr>
            <a:xfrm>
              <a:off x="533400" y="5257800"/>
              <a:ext cx="8177048" cy="990600"/>
            </a:xfrm>
            <a:prstGeom prst="roundRect">
              <a:avLst/>
            </a:prstGeom>
            <a:solidFill>
              <a:srgbClr val="2246B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/>
                <a:t>Enable Mobile Interactive Perception Application</a:t>
              </a:r>
              <a:endParaRPr lang="en-US" sz="3000" dirty="0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962400" y="4676447"/>
              <a:ext cx="1143000" cy="505153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179670065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2438400"/>
            <a:ext cx="8764440" cy="1981200"/>
            <a:chOff x="228600" y="2438400"/>
            <a:chExt cx="8764440" cy="198120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228600" y="3019752"/>
              <a:ext cx="8764440" cy="139984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800" b="1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en-US" sz="2800" b="1" dirty="0" smtClean="0">
                <a:solidFill>
                  <a:schemeClr val="tx1"/>
                </a:solidFill>
              </a:endParaRPr>
            </a:p>
            <a:p>
              <a:pPr algn="ctr"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System Support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33400" y="2438400"/>
              <a:ext cx="8177048" cy="1447800"/>
              <a:chOff x="533400" y="2514600"/>
              <a:chExt cx="8177048" cy="144780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533400" y="3228647"/>
                <a:ext cx="3429000" cy="719629"/>
              </a:xfrm>
              <a:prstGeom prst="roundRect">
                <a:avLst/>
              </a:prstGeom>
              <a:solidFill>
                <a:srgbClr val="2246B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/>
                  <a:t>Offloading</a:t>
                </a:r>
                <a:endParaRPr lang="en-US" sz="3200" dirty="0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105400" y="3228647"/>
                <a:ext cx="3605048" cy="719629"/>
              </a:xfrm>
              <a:prstGeom prst="roundRect">
                <a:avLst/>
              </a:prstGeom>
              <a:solidFill>
                <a:srgbClr val="2246B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/>
                  <a:t>Parallelism</a:t>
                </a:r>
                <a:endParaRPr lang="en-US" sz="3200" dirty="0"/>
              </a:p>
            </p:txBody>
          </p:sp>
          <p:sp>
            <p:nvSpPr>
              <p:cNvPr id="11" name="Down Arrow 10"/>
              <p:cNvSpPr/>
              <p:nvPr/>
            </p:nvSpPr>
            <p:spPr>
              <a:xfrm>
                <a:off x="3962400" y="2514600"/>
                <a:ext cx="1143000" cy="505153"/>
              </a:xfrm>
              <a:prstGeom prst="down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" name="Plus 1"/>
              <p:cNvSpPr/>
              <p:nvPr/>
            </p:nvSpPr>
            <p:spPr>
              <a:xfrm>
                <a:off x="4114800" y="3200400"/>
                <a:ext cx="838200" cy="762000"/>
              </a:xfrm>
              <a:prstGeom prst="mathPlus">
                <a:avLst/>
              </a:prstGeom>
              <a:solidFill>
                <a:srgbClr val="2246B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67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1409700"/>
            <a:ext cx="8253248" cy="8382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What factors impact offloading and parallelism?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3086100"/>
            <a:ext cx="8253248" cy="11430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How do we improve </a:t>
            </a:r>
          </a:p>
          <a:p>
            <a:pPr algn="ctr"/>
            <a:r>
              <a:rPr lang="en-US" sz="3200" dirty="0" smtClean="0"/>
              <a:t>throughput and </a:t>
            </a:r>
            <a:r>
              <a:rPr lang="en-US" sz="3200" dirty="0" err="1" smtClean="0"/>
              <a:t>makespan</a:t>
            </a:r>
            <a:r>
              <a:rPr lang="en-US" sz="3200" dirty="0" smtClean="0"/>
              <a:t> simultaneously?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5029200"/>
            <a:ext cx="8253248" cy="8382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How much benefits can we get?</a:t>
            </a:r>
            <a:endParaRPr lang="en-US" sz="32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68079043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ounded Rectangle 7"/>
          <p:cNvSpPr/>
          <p:nvPr/>
        </p:nvSpPr>
        <p:spPr bwMode="auto">
          <a:xfrm>
            <a:off x="476250" y="2247900"/>
            <a:ext cx="8253248" cy="571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Measurement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57200" y="4210050"/>
            <a:ext cx="8253248" cy="571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Odessa Design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57200" y="5867400"/>
            <a:ext cx="8253248" cy="571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Evaluation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56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Measurement</a:t>
            </a:r>
            <a:endParaRPr lang="en-US" dirty="0">
              <a:latin typeface="+mn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4319" y="1676400"/>
            <a:ext cx="7752927" cy="7620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Input </a:t>
            </a:r>
            <a:r>
              <a:rPr lang="en-US" sz="3600" dirty="0"/>
              <a:t>D</a:t>
            </a:r>
            <a:r>
              <a:rPr lang="en-US" sz="3600" dirty="0" smtClean="0"/>
              <a:t>ata </a:t>
            </a:r>
            <a:r>
              <a:rPr lang="en-US" sz="3600" dirty="0"/>
              <a:t>V</a:t>
            </a:r>
            <a:r>
              <a:rPr lang="en-US" sz="3600" dirty="0" smtClean="0"/>
              <a:t>ariability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685800" y="2819400"/>
            <a:ext cx="7772400" cy="7620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Varying Capabilities of Mobile </a:t>
            </a:r>
            <a:r>
              <a:rPr lang="en-US" sz="3600" dirty="0"/>
              <a:t>P</a:t>
            </a:r>
            <a:r>
              <a:rPr lang="en-US" sz="3600" dirty="0" smtClean="0"/>
              <a:t>latform</a:t>
            </a:r>
            <a:endParaRPr lang="en-US" sz="3600" dirty="0"/>
          </a:p>
        </p:txBody>
      </p:sp>
      <p:sp>
        <p:nvSpPr>
          <p:cNvPr id="12" name="Rounded Rectangle 11"/>
          <p:cNvSpPr/>
          <p:nvPr/>
        </p:nvSpPr>
        <p:spPr>
          <a:xfrm>
            <a:off x="685799" y="3962400"/>
            <a:ext cx="7772401" cy="7620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Network Performance</a:t>
            </a:r>
            <a:endParaRPr lang="en-US" sz="3600" dirty="0"/>
          </a:p>
        </p:txBody>
      </p:sp>
      <p:sp>
        <p:nvSpPr>
          <p:cNvPr id="13" name="Rounded Rectangle 12"/>
          <p:cNvSpPr/>
          <p:nvPr/>
        </p:nvSpPr>
        <p:spPr>
          <a:xfrm>
            <a:off x="685799" y="5105400"/>
            <a:ext cx="7772401" cy="762000"/>
          </a:xfrm>
          <a:prstGeom prst="roundRect">
            <a:avLst/>
          </a:prstGeom>
          <a:solidFill>
            <a:srgbClr val="2246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Effects of Parallelism</a:t>
            </a:r>
            <a:endParaRPr lang="en-US" sz="36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43236926"/>
              </p:ext>
            </p:extLst>
          </p:nvPr>
        </p:nvGraphicFramePr>
        <p:xfrm>
          <a:off x="0" y="6553200"/>
          <a:ext cx="9144000" cy="3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362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20.8|19.6|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6.6|4|40.3|5.3|3.2|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6.9|19.1|8.5|1.9|4.6|13|21|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6|3.3|9.5|5|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3|0.4|0.3|0.3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36.6|2.7|4.8|5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4.2|8|5.9|53.8|78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5.4|0.7|6.6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4.6|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3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8|29.8|1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12.1|1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6.3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2|0.2|0.2|0.2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9|20|41.8|17|21.9|26.2"/>
</p:tagLst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 anchor="ctr">
        <a:noAutofit/>
      </a:bodyPr>
      <a:lstStyle>
        <a:defPPr algn="l">
          <a:buFont typeface="Arial"/>
          <a:buChar char="•"/>
          <a:defRPr baseline="0" dirty="0" smtClean="0">
            <a:solidFill>
              <a:srgbClr val="161616"/>
            </a:solidFill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59834</TotalTime>
  <Words>816</Words>
  <Application>Microsoft Office PowerPoint</Application>
  <PresentationFormat>On-screen Show (4:3)</PresentationFormat>
  <Paragraphs>372</Paragraphs>
  <Slides>22</Slides>
  <Notes>22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Trebuchet MS</vt:lpstr>
      <vt:lpstr>맑은 고딕</vt:lpstr>
      <vt:lpstr>HY그래픽M</vt:lpstr>
      <vt:lpstr>Cambria</vt:lpstr>
      <vt:lpstr>굴림</vt:lpstr>
      <vt:lpstr>기본 디자인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Moo-Ryong Ra</cp:lastModifiedBy>
  <cp:revision>2077</cp:revision>
  <cp:lastPrinted>2010-10-13T20:15:05Z</cp:lastPrinted>
  <dcterms:created xsi:type="dcterms:W3CDTF">2010-08-09T21:54:22Z</dcterms:created>
  <dcterms:modified xsi:type="dcterms:W3CDTF">2011-06-30T00:22:37Z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