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wmv" ContentType="video/x-ms-wm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7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8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9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0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1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2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3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14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15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16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17.xml" ContentType="application/vnd.openxmlformats-officedocument.presentationml.notesSlide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notesSlides/notesSlide18.xml" ContentType="application/vnd.openxmlformats-officedocument.presentationml.notesSlide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66" r:id="rId1"/>
  </p:sldMasterIdLst>
  <p:notesMasterIdLst>
    <p:notesMasterId r:id="rId21"/>
  </p:notesMasterIdLst>
  <p:handoutMasterIdLst>
    <p:handoutMasterId r:id="rId22"/>
  </p:handoutMasterIdLst>
  <p:sldIdLst>
    <p:sldId id="256" r:id="rId2"/>
    <p:sldId id="498" r:id="rId3"/>
    <p:sldId id="482" r:id="rId4"/>
    <p:sldId id="502" r:id="rId5"/>
    <p:sldId id="485" r:id="rId6"/>
    <p:sldId id="380" r:id="rId7"/>
    <p:sldId id="506" r:id="rId8"/>
    <p:sldId id="505" r:id="rId9"/>
    <p:sldId id="483" r:id="rId10"/>
    <p:sldId id="458" r:id="rId11"/>
    <p:sldId id="495" r:id="rId12"/>
    <p:sldId id="468" r:id="rId13"/>
    <p:sldId id="465" r:id="rId14"/>
    <p:sldId id="470" r:id="rId15"/>
    <p:sldId id="471" r:id="rId16"/>
    <p:sldId id="491" r:id="rId17"/>
    <p:sldId id="496" r:id="rId18"/>
    <p:sldId id="487" r:id="rId19"/>
    <p:sldId id="488" r:id="rId20"/>
  </p:sldIdLst>
  <p:sldSz cx="9144000" cy="6858000" type="screen4x3"/>
  <p:notesSz cx="7315200" cy="9601200"/>
  <p:defaultTextStyle>
    <a:defPPr>
      <a:defRPr lang="ko-KR"/>
    </a:defPPr>
    <a:lvl1pPr algn="l" rtl="0" fontAlgn="base" latinLnBrk="1">
      <a:lnSpc>
        <a:spcPct val="80000"/>
      </a:lnSpc>
      <a:spcBef>
        <a:spcPct val="20000"/>
      </a:spcBef>
      <a:spcAft>
        <a:spcPct val="0"/>
      </a:spcAft>
      <a:defRPr kumimoji="1" kern="1200">
        <a:solidFill>
          <a:schemeClr val="tx1"/>
        </a:solidFill>
        <a:latin typeface="Trebuchet MS" pitchFamily="-112" charset="0"/>
        <a:ea typeface="굴림" pitchFamily="-112" charset="-127"/>
        <a:cs typeface="굴림" pitchFamily="-112" charset="-127"/>
      </a:defRPr>
    </a:lvl1pPr>
    <a:lvl2pPr marL="457200" algn="l" rtl="0" fontAlgn="base" latinLnBrk="1">
      <a:lnSpc>
        <a:spcPct val="80000"/>
      </a:lnSpc>
      <a:spcBef>
        <a:spcPct val="20000"/>
      </a:spcBef>
      <a:spcAft>
        <a:spcPct val="0"/>
      </a:spcAft>
      <a:defRPr kumimoji="1" kern="1200">
        <a:solidFill>
          <a:schemeClr val="tx1"/>
        </a:solidFill>
        <a:latin typeface="Trebuchet MS" pitchFamily="-112" charset="0"/>
        <a:ea typeface="굴림" pitchFamily="-112" charset="-127"/>
        <a:cs typeface="굴림" pitchFamily="-112" charset="-127"/>
      </a:defRPr>
    </a:lvl2pPr>
    <a:lvl3pPr marL="914400" algn="l" rtl="0" fontAlgn="base" latinLnBrk="1">
      <a:lnSpc>
        <a:spcPct val="80000"/>
      </a:lnSpc>
      <a:spcBef>
        <a:spcPct val="20000"/>
      </a:spcBef>
      <a:spcAft>
        <a:spcPct val="0"/>
      </a:spcAft>
      <a:defRPr kumimoji="1" kern="1200">
        <a:solidFill>
          <a:schemeClr val="tx1"/>
        </a:solidFill>
        <a:latin typeface="Trebuchet MS" pitchFamily="-112" charset="0"/>
        <a:ea typeface="굴림" pitchFamily="-112" charset="-127"/>
        <a:cs typeface="굴림" pitchFamily="-112" charset="-127"/>
      </a:defRPr>
    </a:lvl3pPr>
    <a:lvl4pPr marL="1371600" algn="l" rtl="0" fontAlgn="base" latinLnBrk="1">
      <a:lnSpc>
        <a:spcPct val="80000"/>
      </a:lnSpc>
      <a:spcBef>
        <a:spcPct val="20000"/>
      </a:spcBef>
      <a:spcAft>
        <a:spcPct val="0"/>
      </a:spcAft>
      <a:defRPr kumimoji="1" kern="1200">
        <a:solidFill>
          <a:schemeClr val="tx1"/>
        </a:solidFill>
        <a:latin typeface="Trebuchet MS" pitchFamily="-112" charset="0"/>
        <a:ea typeface="굴림" pitchFamily="-112" charset="-127"/>
        <a:cs typeface="굴림" pitchFamily="-112" charset="-127"/>
      </a:defRPr>
    </a:lvl4pPr>
    <a:lvl5pPr marL="1828800" algn="l" rtl="0" fontAlgn="base" latinLnBrk="1">
      <a:lnSpc>
        <a:spcPct val="80000"/>
      </a:lnSpc>
      <a:spcBef>
        <a:spcPct val="20000"/>
      </a:spcBef>
      <a:spcAft>
        <a:spcPct val="0"/>
      </a:spcAft>
      <a:defRPr kumimoji="1" kern="1200">
        <a:solidFill>
          <a:schemeClr val="tx1"/>
        </a:solidFill>
        <a:latin typeface="Trebuchet MS" pitchFamily="-112" charset="0"/>
        <a:ea typeface="굴림" pitchFamily="-112" charset="-127"/>
        <a:cs typeface="굴림" pitchFamily="-112" charset="-127"/>
      </a:defRPr>
    </a:lvl5pPr>
    <a:lvl6pPr marL="2286000" algn="l" defTabSz="457200" rtl="0" eaLnBrk="1" latinLnBrk="0" hangingPunct="1">
      <a:defRPr kumimoji="1" kern="1200">
        <a:solidFill>
          <a:schemeClr val="tx1"/>
        </a:solidFill>
        <a:latin typeface="Trebuchet MS" pitchFamily="-112" charset="0"/>
        <a:ea typeface="굴림" pitchFamily="-112" charset="-127"/>
        <a:cs typeface="굴림" pitchFamily="-112" charset="-127"/>
      </a:defRPr>
    </a:lvl6pPr>
    <a:lvl7pPr marL="2743200" algn="l" defTabSz="457200" rtl="0" eaLnBrk="1" latinLnBrk="0" hangingPunct="1">
      <a:defRPr kumimoji="1" kern="1200">
        <a:solidFill>
          <a:schemeClr val="tx1"/>
        </a:solidFill>
        <a:latin typeface="Trebuchet MS" pitchFamily="-112" charset="0"/>
        <a:ea typeface="굴림" pitchFamily="-112" charset="-127"/>
        <a:cs typeface="굴림" pitchFamily="-112" charset="-127"/>
      </a:defRPr>
    </a:lvl7pPr>
    <a:lvl8pPr marL="3200400" algn="l" defTabSz="457200" rtl="0" eaLnBrk="1" latinLnBrk="0" hangingPunct="1">
      <a:defRPr kumimoji="1" kern="1200">
        <a:solidFill>
          <a:schemeClr val="tx1"/>
        </a:solidFill>
        <a:latin typeface="Trebuchet MS" pitchFamily="-112" charset="0"/>
        <a:ea typeface="굴림" pitchFamily="-112" charset="-127"/>
        <a:cs typeface="굴림" pitchFamily="-112" charset="-127"/>
      </a:defRPr>
    </a:lvl8pPr>
    <a:lvl9pPr marL="3657600" algn="l" defTabSz="457200" rtl="0" eaLnBrk="1" latinLnBrk="0" hangingPunct="1">
      <a:defRPr kumimoji="1" kern="1200">
        <a:solidFill>
          <a:schemeClr val="tx1"/>
        </a:solidFill>
        <a:latin typeface="Trebuchet MS" pitchFamily="-112" charset="0"/>
        <a:ea typeface="굴림" pitchFamily="-112" charset="-127"/>
        <a:cs typeface="굴림" pitchFamily="-112" charset="-127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 hidden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46B0"/>
    <a:srgbClr val="3C6C97"/>
    <a:srgbClr val="0000CC"/>
    <a:srgbClr val="2AF418"/>
    <a:srgbClr val="0000F6"/>
    <a:srgbClr val="DB0000"/>
    <a:srgbClr val="487FB2"/>
    <a:srgbClr val="5796D1"/>
    <a:srgbClr val="FF9264"/>
    <a:srgbClr val="FFB0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9685" autoAdjust="0"/>
    <p:restoredTop sz="94245" autoAdjust="0"/>
  </p:normalViewPr>
  <p:slideViewPr>
    <p:cSldViewPr>
      <p:cViewPr varScale="1">
        <p:scale>
          <a:sx n="83" d="100"/>
          <a:sy n="83" d="100"/>
        </p:scale>
        <p:origin x="-888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587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-2256" y="-84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254B634-E7A0-EC4F-89F3-B3E9463F7939}" type="doc">
      <dgm:prSet loTypeId="urn:microsoft.com/office/officeart/2005/8/layout/process1" loCatId="process" qsTypeId="urn:microsoft.com/office/officeart/2005/8/quickstyle/3D2" qsCatId="3D" csTypeId="urn:microsoft.com/office/officeart/2005/8/colors/accent5_1" csCatId="accent5" phldr="1"/>
      <dgm:spPr/>
    </dgm:pt>
    <dgm:pt modelId="{15228DE0-0B99-284C-B286-E8EA12165A78}">
      <dgm:prSet phldrT="[Text]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>
        <a:solidFill>
          <a:srgbClr val="002060"/>
        </a:solidFill>
      </dgm:spPr>
      <dgm:t>
        <a:bodyPr/>
        <a:lstStyle/>
        <a:p>
          <a:r>
            <a:rPr lang="en-US" b="1" dirty="0" smtClean="0">
              <a:solidFill>
                <a:schemeClr val="bg1"/>
              </a:solidFill>
            </a:rPr>
            <a:t>Motivation</a:t>
          </a:r>
          <a:endParaRPr lang="en-US" b="1" dirty="0">
            <a:solidFill>
              <a:schemeClr val="bg1"/>
            </a:solidFill>
          </a:endParaRPr>
        </a:p>
      </dgm:t>
    </dgm:pt>
    <dgm:pt modelId="{4B0D142C-8F01-9C4A-880F-1F0074701B1C}" type="parTrans" cxnId="{9D945660-91BC-834B-A02D-F64AB627A573}">
      <dgm:prSet/>
      <dgm:spPr/>
      <dgm:t>
        <a:bodyPr/>
        <a:lstStyle/>
        <a:p>
          <a:endParaRPr lang="en-US"/>
        </a:p>
      </dgm:t>
    </dgm:pt>
    <dgm:pt modelId="{0544A900-4661-4C4B-8C63-32583671DBEF}" type="sibTrans" cxnId="{9D945660-91BC-834B-A02D-F64AB627A573}">
      <dgm:prSet/>
      <dgm:spPr/>
      <dgm:t>
        <a:bodyPr/>
        <a:lstStyle/>
        <a:p>
          <a:endParaRPr lang="en-US"/>
        </a:p>
      </dgm:t>
    </dgm:pt>
    <dgm:pt modelId="{28D512CC-05BE-E044-8C26-09CD29B2AAB0}">
      <dgm:prSet phldrT="[Text]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Problem</a:t>
          </a:r>
          <a:endParaRPr lang="en-US" dirty="0">
            <a:solidFill>
              <a:schemeClr val="tx1"/>
            </a:solidFill>
          </a:endParaRPr>
        </a:p>
      </dgm:t>
    </dgm:pt>
    <dgm:pt modelId="{F9C2487A-57F8-2C4E-903F-37455B796056}" type="parTrans" cxnId="{8F83D439-3A3D-804F-AC18-9EF5EC8C84F8}">
      <dgm:prSet/>
      <dgm:spPr/>
      <dgm:t>
        <a:bodyPr/>
        <a:lstStyle/>
        <a:p>
          <a:endParaRPr lang="en-US"/>
        </a:p>
      </dgm:t>
    </dgm:pt>
    <dgm:pt modelId="{E04175F1-0C92-8541-854B-2E1312EE0784}" type="sibTrans" cxnId="{8F83D439-3A3D-804F-AC18-9EF5EC8C84F8}">
      <dgm:prSet/>
      <dgm:spPr/>
      <dgm:t>
        <a:bodyPr/>
        <a:lstStyle/>
        <a:p>
          <a:endParaRPr lang="en-US"/>
        </a:p>
      </dgm:t>
    </dgm:pt>
    <dgm:pt modelId="{5054FA11-A990-5A47-B1B4-225D0EF003A8}">
      <dgm:prSet phldrT="[Text]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Design</a:t>
          </a:r>
          <a:endParaRPr lang="en-US" dirty="0">
            <a:solidFill>
              <a:schemeClr val="tx1"/>
            </a:solidFill>
          </a:endParaRPr>
        </a:p>
      </dgm:t>
    </dgm:pt>
    <dgm:pt modelId="{1384B49E-3E45-A243-835B-408111074686}" type="parTrans" cxnId="{8B94D2EE-8B1C-3C49-8AD2-8928D81AA86E}">
      <dgm:prSet/>
      <dgm:spPr/>
      <dgm:t>
        <a:bodyPr/>
        <a:lstStyle/>
        <a:p>
          <a:endParaRPr lang="en-US"/>
        </a:p>
      </dgm:t>
    </dgm:pt>
    <dgm:pt modelId="{C361CE96-BF91-914A-8D61-640FB202B874}" type="sibTrans" cxnId="{8B94D2EE-8B1C-3C49-8AD2-8928D81AA86E}">
      <dgm:prSet/>
      <dgm:spPr/>
      <dgm:t>
        <a:bodyPr/>
        <a:lstStyle/>
        <a:p>
          <a:endParaRPr lang="en-US"/>
        </a:p>
      </dgm:t>
    </dgm:pt>
    <dgm:pt modelId="{772C0A53-F088-324A-97AA-A574F3B3A0D9}">
      <dgm:prSet phldrT="[Text]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Evaluation</a:t>
          </a:r>
          <a:endParaRPr lang="en-US" dirty="0">
            <a:solidFill>
              <a:schemeClr val="tx1"/>
            </a:solidFill>
          </a:endParaRPr>
        </a:p>
      </dgm:t>
    </dgm:pt>
    <dgm:pt modelId="{0C6AE0A8-E094-6947-B942-B34FEA79DE87}" type="parTrans" cxnId="{8BF76F9F-FF1D-A542-B282-75B053F21235}">
      <dgm:prSet/>
      <dgm:spPr/>
      <dgm:t>
        <a:bodyPr/>
        <a:lstStyle/>
        <a:p>
          <a:endParaRPr lang="en-US"/>
        </a:p>
      </dgm:t>
    </dgm:pt>
    <dgm:pt modelId="{0EA34819-AB63-FD47-AA2A-8DF7C80A33E6}" type="sibTrans" cxnId="{8BF76F9F-FF1D-A542-B282-75B053F21235}">
      <dgm:prSet/>
      <dgm:spPr/>
      <dgm:t>
        <a:bodyPr/>
        <a:lstStyle/>
        <a:p>
          <a:endParaRPr lang="en-US"/>
        </a:p>
      </dgm:t>
    </dgm:pt>
    <dgm:pt modelId="{3D2078ED-DCCE-644A-9E2F-201EB85586AB}">
      <dgm:prSet phldrT="[Text]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Conclusion</a:t>
          </a:r>
          <a:endParaRPr lang="en-US" dirty="0">
            <a:solidFill>
              <a:schemeClr val="tx1"/>
            </a:solidFill>
          </a:endParaRPr>
        </a:p>
      </dgm:t>
    </dgm:pt>
    <dgm:pt modelId="{DB201FAB-E5FD-A445-8134-A9B1F1278570}" type="parTrans" cxnId="{E82865B2-E96A-1246-98B6-8DE6C8C832FD}">
      <dgm:prSet/>
      <dgm:spPr/>
      <dgm:t>
        <a:bodyPr/>
        <a:lstStyle/>
        <a:p>
          <a:endParaRPr lang="en-US"/>
        </a:p>
      </dgm:t>
    </dgm:pt>
    <dgm:pt modelId="{D99B41EF-EE46-C849-81A0-8A7547B51999}" type="sibTrans" cxnId="{E82865B2-E96A-1246-98B6-8DE6C8C832FD}">
      <dgm:prSet/>
      <dgm:spPr/>
      <dgm:t>
        <a:bodyPr/>
        <a:lstStyle/>
        <a:p>
          <a:endParaRPr lang="en-US"/>
        </a:p>
      </dgm:t>
    </dgm:pt>
    <dgm:pt modelId="{D761D0DA-2DC1-5644-99BC-4A0182AE53BD}" type="pres">
      <dgm:prSet presAssocID="{8254B634-E7A0-EC4F-89F3-B3E9463F7939}" presName="Name0" presStyleCnt="0">
        <dgm:presLayoutVars>
          <dgm:dir/>
          <dgm:resizeHandles val="exact"/>
        </dgm:presLayoutVars>
      </dgm:prSet>
      <dgm:spPr/>
    </dgm:pt>
    <dgm:pt modelId="{9FE21E73-64E5-B944-BAC1-F21D0C1580A8}" type="pres">
      <dgm:prSet presAssocID="{15228DE0-0B99-284C-B286-E8EA12165A78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47874D-D32F-2E4D-952B-B84FCF13786D}" type="pres">
      <dgm:prSet presAssocID="{0544A900-4661-4C4B-8C63-32583671DBEF}" presName="sibTrans" presStyleLbl="sibTrans2D1" presStyleIdx="0" presStyleCnt="4"/>
      <dgm:spPr/>
      <dgm:t>
        <a:bodyPr/>
        <a:lstStyle/>
        <a:p>
          <a:endParaRPr lang="en-US"/>
        </a:p>
      </dgm:t>
    </dgm:pt>
    <dgm:pt modelId="{43BED50A-21A5-464E-B4B0-ACD136B5F42F}" type="pres">
      <dgm:prSet presAssocID="{0544A900-4661-4C4B-8C63-32583671DBEF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38E07313-51F5-8142-A6C7-A9F6B3618736}" type="pres">
      <dgm:prSet presAssocID="{28D512CC-05BE-E044-8C26-09CD29B2AAB0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15F0E3-1FA6-214B-A5BE-124BF46C7A2D}" type="pres">
      <dgm:prSet presAssocID="{E04175F1-0C92-8541-854B-2E1312EE0784}" presName="sibTrans" presStyleLbl="sibTrans2D1" presStyleIdx="1" presStyleCnt="4"/>
      <dgm:spPr/>
      <dgm:t>
        <a:bodyPr/>
        <a:lstStyle/>
        <a:p>
          <a:endParaRPr lang="en-US"/>
        </a:p>
      </dgm:t>
    </dgm:pt>
    <dgm:pt modelId="{C81E686A-1377-1243-8C24-AFF6039A8049}" type="pres">
      <dgm:prSet presAssocID="{E04175F1-0C92-8541-854B-2E1312EE0784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F754AB20-C932-C34F-9FB1-9305DF5F73A9}" type="pres">
      <dgm:prSet presAssocID="{5054FA11-A990-5A47-B1B4-225D0EF003A8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D9566B-4B99-7246-9501-633B435CA56F}" type="pres">
      <dgm:prSet presAssocID="{C361CE96-BF91-914A-8D61-640FB202B874}" presName="sibTrans" presStyleLbl="sibTrans2D1" presStyleIdx="2" presStyleCnt="4"/>
      <dgm:spPr/>
      <dgm:t>
        <a:bodyPr/>
        <a:lstStyle/>
        <a:p>
          <a:endParaRPr lang="en-US"/>
        </a:p>
      </dgm:t>
    </dgm:pt>
    <dgm:pt modelId="{7E9B7F6D-DFCC-3D41-B524-2A7754351B9A}" type="pres">
      <dgm:prSet presAssocID="{C361CE96-BF91-914A-8D61-640FB202B874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92251872-FDE4-AC49-8F14-4382C001D483}" type="pres">
      <dgm:prSet presAssocID="{772C0A53-F088-324A-97AA-A574F3B3A0D9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CDE8AF-ED2F-0D40-AB59-228BFC6ABB4B}" type="pres">
      <dgm:prSet presAssocID="{0EA34819-AB63-FD47-AA2A-8DF7C80A33E6}" presName="sibTrans" presStyleLbl="sibTrans2D1" presStyleIdx="3" presStyleCnt="4"/>
      <dgm:spPr/>
      <dgm:t>
        <a:bodyPr/>
        <a:lstStyle/>
        <a:p>
          <a:endParaRPr lang="en-US"/>
        </a:p>
      </dgm:t>
    </dgm:pt>
    <dgm:pt modelId="{19B58260-F587-3C4B-B2C0-B51B9C72A0D4}" type="pres">
      <dgm:prSet presAssocID="{0EA34819-AB63-FD47-AA2A-8DF7C80A33E6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C62C1A73-6D55-E842-9FA4-26749F2D258D}" type="pres">
      <dgm:prSet presAssocID="{3D2078ED-DCCE-644A-9E2F-201EB85586AB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82865B2-E96A-1246-98B6-8DE6C8C832FD}" srcId="{8254B634-E7A0-EC4F-89F3-B3E9463F7939}" destId="{3D2078ED-DCCE-644A-9E2F-201EB85586AB}" srcOrd="4" destOrd="0" parTransId="{DB201FAB-E5FD-A445-8134-A9B1F1278570}" sibTransId="{D99B41EF-EE46-C849-81A0-8A7547B51999}"/>
    <dgm:cxn modelId="{D0E68EFF-AC7E-445F-B9B7-AFB960E33E19}" type="presOf" srcId="{0544A900-4661-4C4B-8C63-32583671DBEF}" destId="{9347874D-D32F-2E4D-952B-B84FCF13786D}" srcOrd="0" destOrd="0" presId="urn:microsoft.com/office/officeart/2005/8/layout/process1"/>
    <dgm:cxn modelId="{176A2A11-A884-4834-9CC2-C18E888FA5F4}" type="presOf" srcId="{3D2078ED-DCCE-644A-9E2F-201EB85586AB}" destId="{C62C1A73-6D55-E842-9FA4-26749F2D258D}" srcOrd="0" destOrd="0" presId="urn:microsoft.com/office/officeart/2005/8/layout/process1"/>
    <dgm:cxn modelId="{8F83D439-3A3D-804F-AC18-9EF5EC8C84F8}" srcId="{8254B634-E7A0-EC4F-89F3-B3E9463F7939}" destId="{28D512CC-05BE-E044-8C26-09CD29B2AAB0}" srcOrd="1" destOrd="0" parTransId="{F9C2487A-57F8-2C4E-903F-37455B796056}" sibTransId="{E04175F1-0C92-8541-854B-2E1312EE0784}"/>
    <dgm:cxn modelId="{27D76F6F-3DBC-4262-8339-026A96A6B9C8}" type="presOf" srcId="{0EA34819-AB63-FD47-AA2A-8DF7C80A33E6}" destId="{19B58260-F587-3C4B-B2C0-B51B9C72A0D4}" srcOrd="1" destOrd="0" presId="urn:microsoft.com/office/officeart/2005/8/layout/process1"/>
    <dgm:cxn modelId="{1C28C5D0-4B5A-4455-91AC-5569644546AF}" type="presOf" srcId="{8254B634-E7A0-EC4F-89F3-B3E9463F7939}" destId="{D761D0DA-2DC1-5644-99BC-4A0182AE53BD}" srcOrd="0" destOrd="0" presId="urn:microsoft.com/office/officeart/2005/8/layout/process1"/>
    <dgm:cxn modelId="{D3B30730-F735-4571-BF91-7AE33331D3A7}" type="presOf" srcId="{0544A900-4661-4C4B-8C63-32583671DBEF}" destId="{43BED50A-21A5-464E-B4B0-ACD136B5F42F}" srcOrd="1" destOrd="0" presId="urn:microsoft.com/office/officeart/2005/8/layout/process1"/>
    <dgm:cxn modelId="{447ED355-0C73-4B1F-A6E7-A991EA2B0D2A}" type="presOf" srcId="{5054FA11-A990-5A47-B1B4-225D0EF003A8}" destId="{F754AB20-C932-C34F-9FB1-9305DF5F73A9}" srcOrd="0" destOrd="0" presId="urn:microsoft.com/office/officeart/2005/8/layout/process1"/>
    <dgm:cxn modelId="{6368C082-774A-40E2-98B3-20CB7ABC0698}" type="presOf" srcId="{C361CE96-BF91-914A-8D61-640FB202B874}" destId="{68D9566B-4B99-7246-9501-633B435CA56F}" srcOrd="0" destOrd="0" presId="urn:microsoft.com/office/officeart/2005/8/layout/process1"/>
    <dgm:cxn modelId="{BE22A93E-8BE3-43D9-8E5B-7C0E0DC24C6D}" type="presOf" srcId="{C361CE96-BF91-914A-8D61-640FB202B874}" destId="{7E9B7F6D-DFCC-3D41-B524-2A7754351B9A}" srcOrd="1" destOrd="0" presId="urn:microsoft.com/office/officeart/2005/8/layout/process1"/>
    <dgm:cxn modelId="{F8FDD935-18B3-4D23-BF77-3EF47F43F613}" type="presOf" srcId="{E04175F1-0C92-8541-854B-2E1312EE0784}" destId="{8615F0E3-1FA6-214B-A5BE-124BF46C7A2D}" srcOrd="0" destOrd="0" presId="urn:microsoft.com/office/officeart/2005/8/layout/process1"/>
    <dgm:cxn modelId="{FB049F65-D86A-4F5E-924E-EA9E7D7FC9BF}" type="presOf" srcId="{15228DE0-0B99-284C-B286-E8EA12165A78}" destId="{9FE21E73-64E5-B944-BAC1-F21D0C1580A8}" srcOrd="0" destOrd="0" presId="urn:microsoft.com/office/officeart/2005/8/layout/process1"/>
    <dgm:cxn modelId="{8BF76F9F-FF1D-A542-B282-75B053F21235}" srcId="{8254B634-E7A0-EC4F-89F3-B3E9463F7939}" destId="{772C0A53-F088-324A-97AA-A574F3B3A0D9}" srcOrd="3" destOrd="0" parTransId="{0C6AE0A8-E094-6947-B942-B34FEA79DE87}" sibTransId="{0EA34819-AB63-FD47-AA2A-8DF7C80A33E6}"/>
    <dgm:cxn modelId="{8B94D2EE-8B1C-3C49-8AD2-8928D81AA86E}" srcId="{8254B634-E7A0-EC4F-89F3-B3E9463F7939}" destId="{5054FA11-A990-5A47-B1B4-225D0EF003A8}" srcOrd="2" destOrd="0" parTransId="{1384B49E-3E45-A243-835B-408111074686}" sibTransId="{C361CE96-BF91-914A-8D61-640FB202B874}"/>
    <dgm:cxn modelId="{6EFB2066-F582-4CE8-B574-195C111E7628}" type="presOf" srcId="{E04175F1-0C92-8541-854B-2E1312EE0784}" destId="{C81E686A-1377-1243-8C24-AFF6039A8049}" srcOrd="1" destOrd="0" presId="urn:microsoft.com/office/officeart/2005/8/layout/process1"/>
    <dgm:cxn modelId="{9D945660-91BC-834B-A02D-F64AB627A573}" srcId="{8254B634-E7A0-EC4F-89F3-B3E9463F7939}" destId="{15228DE0-0B99-284C-B286-E8EA12165A78}" srcOrd="0" destOrd="0" parTransId="{4B0D142C-8F01-9C4A-880F-1F0074701B1C}" sibTransId="{0544A900-4661-4C4B-8C63-32583671DBEF}"/>
    <dgm:cxn modelId="{0CA0917E-D0B2-472A-96AD-B483CA777994}" type="presOf" srcId="{772C0A53-F088-324A-97AA-A574F3B3A0D9}" destId="{92251872-FDE4-AC49-8F14-4382C001D483}" srcOrd="0" destOrd="0" presId="urn:microsoft.com/office/officeart/2005/8/layout/process1"/>
    <dgm:cxn modelId="{3BF143C7-914E-4036-9F06-5D3DCE2F7AA5}" type="presOf" srcId="{28D512CC-05BE-E044-8C26-09CD29B2AAB0}" destId="{38E07313-51F5-8142-A6C7-A9F6B3618736}" srcOrd="0" destOrd="0" presId="urn:microsoft.com/office/officeart/2005/8/layout/process1"/>
    <dgm:cxn modelId="{354A54FC-B47C-4511-9B1F-9979F5F134C6}" type="presOf" srcId="{0EA34819-AB63-FD47-AA2A-8DF7C80A33E6}" destId="{47CDE8AF-ED2F-0D40-AB59-228BFC6ABB4B}" srcOrd="0" destOrd="0" presId="urn:microsoft.com/office/officeart/2005/8/layout/process1"/>
    <dgm:cxn modelId="{49FBE72F-4F60-44FE-A425-BC754C01C31E}" type="presParOf" srcId="{D761D0DA-2DC1-5644-99BC-4A0182AE53BD}" destId="{9FE21E73-64E5-B944-BAC1-F21D0C1580A8}" srcOrd="0" destOrd="0" presId="urn:microsoft.com/office/officeart/2005/8/layout/process1"/>
    <dgm:cxn modelId="{3AEBE448-B54A-42BC-A473-04539BC74E16}" type="presParOf" srcId="{D761D0DA-2DC1-5644-99BC-4A0182AE53BD}" destId="{9347874D-D32F-2E4D-952B-B84FCF13786D}" srcOrd="1" destOrd="0" presId="urn:microsoft.com/office/officeart/2005/8/layout/process1"/>
    <dgm:cxn modelId="{A16F083B-4C3A-4A61-AB68-6B6720C3D36A}" type="presParOf" srcId="{9347874D-D32F-2E4D-952B-B84FCF13786D}" destId="{43BED50A-21A5-464E-B4B0-ACD136B5F42F}" srcOrd="0" destOrd="0" presId="urn:microsoft.com/office/officeart/2005/8/layout/process1"/>
    <dgm:cxn modelId="{7EF67194-1A4C-4D45-B4BF-9D44F6F16F97}" type="presParOf" srcId="{D761D0DA-2DC1-5644-99BC-4A0182AE53BD}" destId="{38E07313-51F5-8142-A6C7-A9F6B3618736}" srcOrd="2" destOrd="0" presId="urn:microsoft.com/office/officeart/2005/8/layout/process1"/>
    <dgm:cxn modelId="{1314FEB8-7E30-4BF6-BCE4-1EABE52C1280}" type="presParOf" srcId="{D761D0DA-2DC1-5644-99BC-4A0182AE53BD}" destId="{8615F0E3-1FA6-214B-A5BE-124BF46C7A2D}" srcOrd="3" destOrd="0" presId="urn:microsoft.com/office/officeart/2005/8/layout/process1"/>
    <dgm:cxn modelId="{AA6670D8-6F8D-4A63-8300-77DE1207164C}" type="presParOf" srcId="{8615F0E3-1FA6-214B-A5BE-124BF46C7A2D}" destId="{C81E686A-1377-1243-8C24-AFF6039A8049}" srcOrd="0" destOrd="0" presId="urn:microsoft.com/office/officeart/2005/8/layout/process1"/>
    <dgm:cxn modelId="{1D884AC2-2824-46F9-8E45-4B49CBCB5369}" type="presParOf" srcId="{D761D0DA-2DC1-5644-99BC-4A0182AE53BD}" destId="{F754AB20-C932-C34F-9FB1-9305DF5F73A9}" srcOrd="4" destOrd="0" presId="urn:microsoft.com/office/officeart/2005/8/layout/process1"/>
    <dgm:cxn modelId="{370316CF-95D9-4EFF-93F8-7631895DD8F0}" type="presParOf" srcId="{D761D0DA-2DC1-5644-99BC-4A0182AE53BD}" destId="{68D9566B-4B99-7246-9501-633B435CA56F}" srcOrd="5" destOrd="0" presId="urn:microsoft.com/office/officeart/2005/8/layout/process1"/>
    <dgm:cxn modelId="{6D04FD39-9FFF-4EEA-905C-5D60D89FB343}" type="presParOf" srcId="{68D9566B-4B99-7246-9501-633B435CA56F}" destId="{7E9B7F6D-DFCC-3D41-B524-2A7754351B9A}" srcOrd="0" destOrd="0" presId="urn:microsoft.com/office/officeart/2005/8/layout/process1"/>
    <dgm:cxn modelId="{7BB0A6E1-DFC3-45D3-BEB1-96A592537369}" type="presParOf" srcId="{D761D0DA-2DC1-5644-99BC-4A0182AE53BD}" destId="{92251872-FDE4-AC49-8F14-4382C001D483}" srcOrd="6" destOrd="0" presId="urn:microsoft.com/office/officeart/2005/8/layout/process1"/>
    <dgm:cxn modelId="{36154180-2205-4F84-8E9E-C816C79A6986}" type="presParOf" srcId="{D761D0DA-2DC1-5644-99BC-4A0182AE53BD}" destId="{47CDE8AF-ED2F-0D40-AB59-228BFC6ABB4B}" srcOrd="7" destOrd="0" presId="urn:microsoft.com/office/officeart/2005/8/layout/process1"/>
    <dgm:cxn modelId="{BE6A527E-06A3-4109-B802-35E199042DF3}" type="presParOf" srcId="{47CDE8AF-ED2F-0D40-AB59-228BFC6ABB4B}" destId="{19B58260-F587-3C4B-B2C0-B51B9C72A0D4}" srcOrd="0" destOrd="0" presId="urn:microsoft.com/office/officeart/2005/8/layout/process1"/>
    <dgm:cxn modelId="{04781EF7-7DFD-4EDA-8ED8-E9AFC1CF342A}" type="presParOf" srcId="{D761D0DA-2DC1-5644-99BC-4A0182AE53BD}" destId="{C62C1A73-6D55-E842-9FA4-26749F2D258D}" srcOrd="8" destOrd="0" presId="urn:microsoft.com/office/officeart/2005/8/layout/process1"/>
  </dgm:cxnLst>
  <dgm:bg>
    <a:noFill/>
  </dgm:bg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8254B634-E7A0-EC4F-89F3-B3E9463F7939}" type="doc">
      <dgm:prSet loTypeId="urn:microsoft.com/office/officeart/2005/8/layout/process1" loCatId="process" qsTypeId="urn:microsoft.com/office/officeart/2005/8/quickstyle/3D2" qsCatId="3D" csTypeId="urn:microsoft.com/office/officeart/2005/8/colors/accent5_1" csCatId="accent5" phldr="1"/>
      <dgm:spPr/>
    </dgm:pt>
    <dgm:pt modelId="{15228DE0-0B99-284C-B286-E8EA12165A78}">
      <dgm:prSet phldrT="[Text]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en-US" b="0" dirty="0" smtClean="0">
              <a:solidFill>
                <a:schemeClr val="tx1"/>
              </a:solidFill>
            </a:rPr>
            <a:t>Motivation</a:t>
          </a:r>
          <a:endParaRPr lang="en-US" b="0" dirty="0">
            <a:solidFill>
              <a:schemeClr val="tx1"/>
            </a:solidFill>
          </a:endParaRPr>
        </a:p>
      </dgm:t>
    </dgm:pt>
    <dgm:pt modelId="{4B0D142C-8F01-9C4A-880F-1F0074701B1C}" type="parTrans" cxnId="{9D945660-91BC-834B-A02D-F64AB627A573}">
      <dgm:prSet/>
      <dgm:spPr/>
      <dgm:t>
        <a:bodyPr/>
        <a:lstStyle/>
        <a:p>
          <a:endParaRPr lang="en-US"/>
        </a:p>
      </dgm:t>
    </dgm:pt>
    <dgm:pt modelId="{0544A900-4661-4C4B-8C63-32583671DBEF}" type="sibTrans" cxnId="{9D945660-91BC-834B-A02D-F64AB627A573}">
      <dgm:prSet/>
      <dgm:spPr/>
      <dgm:t>
        <a:bodyPr/>
        <a:lstStyle/>
        <a:p>
          <a:endParaRPr lang="en-US"/>
        </a:p>
      </dgm:t>
    </dgm:pt>
    <dgm:pt modelId="{28D512CC-05BE-E044-8C26-09CD29B2AAB0}">
      <dgm:prSet phldrT="[Text]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en-US" b="0" dirty="0" smtClean="0">
              <a:solidFill>
                <a:schemeClr val="tx1"/>
              </a:solidFill>
            </a:rPr>
            <a:t>Problem</a:t>
          </a:r>
          <a:endParaRPr lang="en-US" b="0" dirty="0">
            <a:solidFill>
              <a:schemeClr val="tx1"/>
            </a:solidFill>
          </a:endParaRPr>
        </a:p>
      </dgm:t>
    </dgm:pt>
    <dgm:pt modelId="{F9C2487A-57F8-2C4E-903F-37455B796056}" type="parTrans" cxnId="{8F83D439-3A3D-804F-AC18-9EF5EC8C84F8}">
      <dgm:prSet/>
      <dgm:spPr/>
      <dgm:t>
        <a:bodyPr/>
        <a:lstStyle/>
        <a:p>
          <a:endParaRPr lang="en-US"/>
        </a:p>
      </dgm:t>
    </dgm:pt>
    <dgm:pt modelId="{E04175F1-0C92-8541-854B-2E1312EE0784}" type="sibTrans" cxnId="{8F83D439-3A3D-804F-AC18-9EF5EC8C84F8}">
      <dgm:prSet/>
      <dgm:spPr/>
      <dgm:t>
        <a:bodyPr/>
        <a:lstStyle/>
        <a:p>
          <a:endParaRPr lang="en-US"/>
        </a:p>
      </dgm:t>
    </dgm:pt>
    <dgm:pt modelId="{5054FA11-A990-5A47-B1B4-225D0EF003A8}">
      <dgm:prSet phldrT="[Text]"/>
      <dgm:spPr>
        <a:solidFill>
          <a:schemeClr val="tx2"/>
        </a:solidFill>
      </dgm:spPr>
      <dgm:t>
        <a:bodyPr/>
        <a:lstStyle/>
        <a:p>
          <a:r>
            <a:rPr lang="en-US" b="1" dirty="0" smtClean="0">
              <a:solidFill>
                <a:schemeClr val="bg1"/>
              </a:solidFill>
            </a:rPr>
            <a:t>Design</a:t>
          </a:r>
          <a:endParaRPr lang="en-US" b="1" dirty="0">
            <a:solidFill>
              <a:schemeClr val="bg1"/>
            </a:solidFill>
          </a:endParaRPr>
        </a:p>
      </dgm:t>
    </dgm:pt>
    <dgm:pt modelId="{1384B49E-3E45-A243-835B-408111074686}" type="parTrans" cxnId="{8B94D2EE-8B1C-3C49-8AD2-8928D81AA86E}">
      <dgm:prSet/>
      <dgm:spPr/>
      <dgm:t>
        <a:bodyPr/>
        <a:lstStyle/>
        <a:p>
          <a:endParaRPr lang="en-US"/>
        </a:p>
      </dgm:t>
    </dgm:pt>
    <dgm:pt modelId="{C361CE96-BF91-914A-8D61-640FB202B874}" type="sibTrans" cxnId="{8B94D2EE-8B1C-3C49-8AD2-8928D81AA86E}">
      <dgm:prSet/>
      <dgm:spPr/>
      <dgm:t>
        <a:bodyPr/>
        <a:lstStyle/>
        <a:p>
          <a:endParaRPr lang="en-US"/>
        </a:p>
      </dgm:t>
    </dgm:pt>
    <dgm:pt modelId="{772C0A53-F088-324A-97AA-A574F3B3A0D9}">
      <dgm:prSet phldrT="[Text]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Evaluation</a:t>
          </a:r>
          <a:endParaRPr lang="en-US" dirty="0">
            <a:solidFill>
              <a:schemeClr val="tx1"/>
            </a:solidFill>
          </a:endParaRPr>
        </a:p>
      </dgm:t>
    </dgm:pt>
    <dgm:pt modelId="{0C6AE0A8-E094-6947-B942-B34FEA79DE87}" type="parTrans" cxnId="{8BF76F9F-FF1D-A542-B282-75B053F21235}">
      <dgm:prSet/>
      <dgm:spPr/>
      <dgm:t>
        <a:bodyPr/>
        <a:lstStyle/>
        <a:p>
          <a:endParaRPr lang="en-US"/>
        </a:p>
      </dgm:t>
    </dgm:pt>
    <dgm:pt modelId="{0EA34819-AB63-FD47-AA2A-8DF7C80A33E6}" type="sibTrans" cxnId="{8BF76F9F-FF1D-A542-B282-75B053F21235}">
      <dgm:prSet/>
      <dgm:spPr/>
      <dgm:t>
        <a:bodyPr/>
        <a:lstStyle/>
        <a:p>
          <a:endParaRPr lang="en-US"/>
        </a:p>
      </dgm:t>
    </dgm:pt>
    <dgm:pt modelId="{3D2078ED-DCCE-644A-9E2F-201EB85586AB}">
      <dgm:prSet phldrT="[Text]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Conclusion</a:t>
          </a:r>
          <a:endParaRPr lang="en-US" dirty="0">
            <a:solidFill>
              <a:schemeClr val="tx1"/>
            </a:solidFill>
          </a:endParaRPr>
        </a:p>
      </dgm:t>
    </dgm:pt>
    <dgm:pt modelId="{DB201FAB-E5FD-A445-8134-A9B1F1278570}" type="parTrans" cxnId="{E82865B2-E96A-1246-98B6-8DE6C8C832FD}">
      <dgm:prSet/>
      <dgm:spPr/>
      <dgm:t>
        <a:bodyPr/>
        <a:lstStyle/>
        <a:p>
          <a:endParaRPr lang="en-US"/>
        </a:p>
      </dgm:t>
    </dgm:pt>
    <dgm:pt modelId="{D99B41EF-EE46-C849-81A0-8A7547B51999}" type="sibTrans" cxnId="{E82865B2-E96A-1246-98B6-8DE6C8C832FD}">
      <dgm:prSet/>
      <dgm:spPr/>
      <dgm:t>
        <a:bodyPr/>
        <a:lstStyle/>
        <a:p>
          <a:endParaRPr lang="en-US"/>
        </a:p>
      </dgm:t>
    </dgm:pt>
    <dgm:pt modelId="{D761D0DA-2DC1-5644-99BC-4A0182AE53BD}" type="pres">
      <dgm:prSet presAssocID="{8254B634-E7A0-EC4F-89F3-B3E9463F7939}" presName="Name0" presStyleCnt="0">
        <dgm:presLayoutVars>
          <dgm:dir/>
          <dgm:resizeHandles val="exact"/>
        </dgm:presLayoutVars>
      </dgm:prSet>
      <dgm:spPr/>
    </dgm:pt>
    <dgm:pt modelId="{9FE21E73-64E5-B944-BAC1-F21D0C1580A8}" type="pres">
      <dgm:prSet presAssocID="{15228DE0-0B99-284C-B286-E8EA12165A78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47874D-D32F-2E4D-952B-B84FCF13786D}" type="pres">
      <dgm:prSet presAssocID="{0544A900-4661-4C4B-8C63-32583671DBEF}" presName="sibTrans" presStyleLbl="sibTrans2D1" presStyleIdx="0" presStyleCnt="4"/>
      <dgm:spPr/>
      <dgm:t>
        <a:bodyPr/>
        <a:lstStyle/>
        <a:p>
          <a:endParaRPr lang="en-US"/>
        </a:p>
      </dgm:t>
    </dgm:pt>
    <dgm:pt modelId="{43BED50A-21A5-464E-B4B0-ACD136B5F42F}" type="pres">
      <dgm:prSet presAssocID="{0544A900-4661-4C4B-8C63-32583671DBEF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38E07313-51F5-8142-A6C7-A9F6B3618736}" type="pres">
      <dgm:prSet presAssocID="{28D512CC-05BE-E044-8C26-09CD29B2AAB0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15F0E3-1FA6-214B-A5BE-124BF46C7A2D}" type="pres">
      <dgm:prSet presAssocID="{E04175F1-0C92-8541-854B-2E1312EE0784}" presName="sibTrans" presStyleLbl="sibTrans2D1" presStyleIdx="1" presStyleCnt="4"/>
      <dgm:spPr/>
      <dgm:t>
        <a:bodyPr/>
        <a:lstStyle/>
        <a:p>
          <a:endParaRPr lang="en-US"/>
        </a:p>
      </dgm:t>
    </dgm:pt>
    <dgm:pt modelId="{C81E686A-1377-1243-8C24-AFF6039A8049}" type="pres">
      <dgm:prSet presAssocID="{E04175F1-0C92-8541-854B-2E1312EE0784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F754AB20-C932-C34F-9FB1-9305DF5F73A9}" type="pres">
      <dgm:prSet presAssocID="{5054FA11-A990-5A47-B1B4-225D0EF003A8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D9566B-4B99-7246-9501-633B435CA56F}" type="pres">
      <dgm:prSet presAssocID="{C361CE96-BF91-914A-8D61-640FB202B874}" presName="sibTrans" presStyleLbl="sibTrans2D1" presStyleIdx="2" presStyleCnt="4"/>
      <dgm:spPr/>
      <dgm:t>
        <a:bodyPr/>
        <a:lstStyle/>
        <a:p>
          <a:endParaRPr lang="en-US"/>
        </a:p>
      </dgm:t>
    </dgm:pt>
    <dgm:pt modelId="{7E9B7F6D-DFCC-3D41-B524-2A7754351B9A}" type="pres">
      <dgm:prSet presAssocID="{C361CE96-BF91-914A-8D61-640FB202B874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92251872-FDE4-AC49-8F14-4382C001D483}" type="pres">
      <dgm:prSet presAssocID="{772C0A53-F088-324A-97AA-A574F3B3A0D9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CDE8AF-ED2F-0D40-AB59-228BFC6ABB4B}" type="pres">
      <dgm:prSet presAssocID="{0EA34819-AB63-FD47-AA2A-8DF7C80A33E6}" presName="sibTrans" presStyleLbl="sibTrans2D1" presStyleIdx="3" presStyleCnt="4"/>
      <dgm:spPr/>
      <dgm:t>
        <a:bodyPr/>
        <a:lstStyle/>
        <a:p>
          <a:endParaRPr lang="en-US"/>
        </a:p>
      </dgm:t>
    </dgm:pt>
    <dgm:pt modelId="{19B58260-F587-3C4B-B2C0-B51B9C72A0D4}" type="pres">
      <dgm:prSet presAssocID="{0EA34819-AB63-FD47-AA2A-8DF7C80A33E6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C62C1A73-6D55-E842-9FA4-26749F2D258D}" type="pres">
      <dgm:prSet presAssocID="{3D2078ED-DCCE-644A-9E2F-201EB85586AB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82865B2-E96A-1246-98B6-8DE6C8C832FD}" srcId="{8254B634-E7A0-EC4F-89F3-B3E9463F7939}" destId="{3D2078ED-DCCE-644A-9E2F-201EB85586AB}" srcOrd="4" destOrd="0" parTransId="{DB201FAB-E5FD-A445-8134-A9B1F1278570}" sibTransId="{D99B41EF-EE46-C849-81A0-8A7547B51999}"/>
    <dgm:cxn modelId="{6FA96AFD-0775-4630-8FE0-26333DE8F762}" type="presOf" srcId="{C361CE96-BF91-914A-8D61-640FB202B874}" destId="{7E9B7F6D-DFCC-3D41-B524-2A7754351B9A}" srcOrd="1" destOrd="0" presId="urn:microsoft.com/office/officeart/2005/8/layout/process1"/>
    <dgm:cxn modelId="{06B3FA87-5311-4101-AA8B-1D5A2C2175C7}" type="presOf" srcId="{8254B634-E7A0-EC4F-89F3-B3E9463F7939}" destId="{D761D0DA-2DC1-5644-99BC-4A0182AE53BD}" srcOrd="0" destOrd="0" presId="urn:microsoft.com/office/officeart/2005/8/layout/process1"/>
    <dgm:cxn modelId="{8F83D439-3A3D-804F-AC18-9EF5EC8C84F8}" srcId="{8254B634-E7A0-EC4F-89F3-B3E9463F7939}" destId="{28D512CC-05BE-E044-8C26-09CD29B2AAB0}" srcOrd="1" destOrd="0" parTransId="{F9C2487A-57F8-2C4E-903F-37455B796056}" sibTransId="{E04175F1-0C92-8541-854B-2E1312EE0784}"/>
    <dgm:cxn modelId="{4C989DBB-5E08-4D54-B268-E8CB775E1851}" type="presOf" srcId="{0544A900-4661-4C4B-8C63-32583671DBEF}" destId="{43BED50A-21A5-464E-B4B0-ACD136B5F42F}" srcOrd="1" destOrd="0" presId="urn:microsoft.com/office/officeart/2005/8/layout/process1"/>
    <dgm:cxn modelId="{6D99B9FA-130C-45EB-BF5D-42DFD6A72386}" type="presOf" srcId="{E04175F1-0C92-8541-854B-2E1312EE0784}" destId="{8615F0E3-1FA6-214B-A5BE-124BF46C7A2D}" srcOrd="0" destOrd="0" presId="urn:microsoft.com/office/officeart/2005/8/layout/process1"/>
    <dgm:cxn modelId="{1082C408-1E98-400B-AB65-A2C0C68E0FBB}" type="presOf" srcId="{5054FA11-A990-5A47-B1B4-225D0EF003A8}" destId="{F754AB20-C932-C34F-9FB1-9305DF5F73A9}" srcOrd="0" destOrd="0" presId="urn:microsoft.com/office/officeart/2005/8/layout/process1"/>
    <dgm:cxn modelId="{D1A1CEF4-F6A4-43E0-B15B-1D5402FFBCFC}" type="presOf" srcId="{0EA34819-AB63-FD47-AA2A-8DF7C80A33E6}" destId="{19B58260-F587-3C4B-B2C0-B51B9C72A0D4}" srcOrd="1" destOrd="0" presId="urn:microsoft.com/office/officeart/2005/8/layout/process1"/>
    <dgm:cxn modelId="{387590EA-B2F0-446E-A82A-3A55E0D1B221}" type="presOf" srcId="{C361CE96-BF91-914A-8D61-640FB202B874}" destId="{68D9566B-4B99-7246-9501-633B435CA56F}" srcOrd="0" destOrd="0" presId="urn:microsoft.com/office/officeart/2005/8/layout/process1"/>
    <dgm:cxn modelId="{950C4687-4877-4F20-83A6-851D3FA498B3}" type="presOf" srcId="{3D2078ED-DCCE-644A-9E2F-201EB85586AB}" destId="{C62C1A73-6D55-E842-9FA4-26749F2D258D}" srcOrd="0" destOrd="0" presId="urn:microsoft.com/office/officeart/2005/8/layout/process1"/>
    <dgm:cxn modelId="{50E535EB-7A91-463B-B7CE-9E5E6052BB9D}" type="presOf" srcId="{0EA34819-AB63-FD47-AA2A-8DF7C80A33E6}" destId="{47CDE8AF-ED2F-0D40-AB59-228BFC6ABB4B}" srcOrd="0" destOrd="0" presId="urn:microsoft.com/office/officeart/2005/8/layout/process1"/>
    <dgm:cxn modelId="{F72031A7-3C68-494A-A13F-968617AD8786}" type="presOf" srcId="{0544A900-4661-4C4B-8C63-32583671DBEF}" destId="{9347874D-D32F-2E4D-952B-B84FCF13786D}" srcOrd="0" destOrd="0" presId="urn:microsoft.com/office/officeart/2005/8/layout/process1"/>
    <dgm:cxn modelId="{8BF76F9F-FF1D-A542-B282-75B053F21235}" srcId="{8254B634-E7A0-EC4F-89F3-B3E9463F7939}" destId="{772C0A53-F088-324A-97AA-A574F3B3A0D9}" srcOrd="3" destOrd="0" parTransId="{0C6AE0A8-E094-6947-B942-B34FEA79DE87}" sibTransId="{0EA34819-AB63-FD47-AA2A-8DF7C80A33E6}"/>
    <dgm:cxn modelId="{8B94D2EE-8B1C-3C49-8AD2-8928D81AA86E}" srcId="{8254B634-E7A0-EC4F-89F3-B3E9463F7939}" destId="{5054FA11-A990-5A47-B1B4-225D0EF003A8}" srcOrd="2" destOrd="0" parTransId="{1384B49E-3E45-A243-835B-408111074686}" sibTransId="{C361CE96-BF91-914A-8D61-640FB202B874}"/>
    <dgm:cxn modelId="{ED59E32D-02CB-4778-B7E3-ECBF793CA226}" type="presOf" srcId="{E04175F1-0C92-8541-854B-2E1312EE0784}" destId="{C81E686A-1377-1243-8C24-AFF6039A8049}" srcOrd="1" destOrd="0" presId="urn:microsoft.com/office/officeart/2005/8/layout/process1"/>
    <dgm:cxn modelId="{9D945660-91BC-834B-A02D-F64AB627A573}" srcId="{8254B634-E7A0-EC4F-89F3-B3E9463F7939}" destId="{15228DE0-0B99-284C-B286-E8EA12165A78}" srcOrd="0" destOrd="0" parTransId="{4B0D142C-8F01-9C4A-880F-1F0074701B1C}" sibTransId="{0544A900-4661-4C4B-8C63-32583671DBEF}"/>
    <dgm:cxn modelId="{BB9FD6F7-0AE0-4616-AEC4-B4C96E809C98}" type="presOf" srcId="{772C0A53-F088-324A-97AA-A574F3B3A0D9}" destId="{92251872-FDE4-AC49-8F14-4382C001D483}" srcOrd="0" destOrd="0" presId="urn:microsoft.com/office/officeart/2005/8/layout/process1"/>
    <dgm:cxn modelId="{42FE612E-634D-4335-A9FF-BE5B635F3789}" type="presOf" srcId="{15228DE0-0B99-284C-B286-E8EA12165A78}" destId="{9FE21E73-64E5-B944-BAC1-F21D0C1580A8}" srcOrd="0" destOrd="0" presId="urn:microsoft.com/office/officeart/2005/8/layout/process1"/>
    <dgm:cxn modelId="{C72DE9C8-32E6-49E9-9A60-A7B4638DCE77}" type="presOf" srcId="{28D512CC-05BE-E044-8C26-09CD29B2AAB0}" destId="{38E07313-51F5-8142-A6C7-A9F6B3618736}" srcOrd="0" destOrd="0" presId="urn:microsoft.com/office/officeart/2005/8/layout/process1"/>
    <dgm:cxn modelId="{E1E2DC8C-4368-4EFC-967C-00B52D0BE146}" type="presParOf" srcId="{D761D0DA-2DC1-5644-99BC-4A0182AE53BD}" destId="{9FE21E73-64E5-B944-BAC1-F21D0C1580A8}" srcOrd="0" destOrd="0" presId="urn:microsoft.com/office/officeart/2005/8/layout/process1"/>
    <dgm:cxn modelId="{47DEEFB1-222A-4A7D-97F8-DB3EB5E24FE1}" type="presParOf" srcId="{D761D0DA-2DC1-5644-99BC-4A0182AE53BD}" destId="{9347874D-D32F-2E4D-952B-B84FCF13786D}" srcOrd="1" destOrd="0" presId="urn:microsoft.com/office/officeart/2005/8/layout/process1"/>
    <dgm:cxn modelId="{0586D71C-1C5F-4ECD-ACF4-2E89F408F408}" type="presParOf" srcId="{9347874D-D32F-2E4D-952B-B84FCF13786D}" destId="{43BED50A-21A5-464E-B4B0-ACD136B5F42F}" srcOrd="0" destOrd="0" presId="urn:microsoft.com/office/officeart/2005/8/layout/process1"/>
    <dgm:cxn modelId="{646FBB28-2AF9-45C2-878D-085D2E593F1C}" type="presParOf" srcId="{D761D0DA-2DC1-5644-99BC-4A0182AE53BD}" destId="{38E07313-51F5-8142-A6C7-A9F6B3618736}" srcOrd="2" destOrd="0" presId="urn:microsoft.com/office/officeart/2005/8/layout/process1"/>
    <dgm:cxn modelId="{894F998D-ABF8-4F88-88D6-F768A3E3C682}" type="presParOf" srcId="{D761D0DA-2DC1-5644-99BC-4A0182AE53BD}" destId="{8615F0E3-1FA6-214B-A5BE-124BF46C7A2D}" srcOrd="3" destOrd="0" presId="urn:microsoft.com/office/officeart/2005/8/layout/process1"/>
    <dgm:cxn modelId="{3306B47C-B51B-4816-9A35-06BCACD30C1C}" type="presParOf" srcId="{8615F0E3-1FA6-214B-A5BE-124BF46C7A2D}" destId="{C81E686A-1377-1243-8C24-AFF6039A8049}" srcOrd="0" destOrd="0" presId="urn:microsoft.com/office/officeart/2005/8/layout/process1"/>
    <dgm:cxn modelId="{CEAE93FA-B600-4E82-B91E-F539A3647E64}" type="presParOf" srcId="{D761D0DA-2DC1-5644-99BC-4A0182AE53BD}" destId="{F754AB20-C932-C34F-9FB1-9305DF5F73A9}" srcOrd="4" destOrd="0" presId="urn:microsoft.com/office/officeart/2005/8/layout/process1"/>
    <dgm:cxn modelId="{B67F3A6E-504F-44BC-83ED-F0E4DAA097AA}" type="presParOf" srcId="{D761D0DA-2DC1-5644-99BC-4A0182AE53BD}" destId="{68D9566B-4B99-7246-9501-633B435CA56F}" srcOrd="5" destOrd="0" presId="urn:microsoft.com/office/officeart/2005/8/layout/process1"/>
    <dgm:cxn modelId="{7569EFA3-7338-44CE-B52A-1D895581D750}" type="presParOf" srcId="{68D9566B-4B99-7246-9501-633B435CA56F}" destId="{7E9B7F6D-DFCC-3D41-B524-2A7754351B9A}" srcOrd="0" destOrd="0" presId="urn:microsoft.com/office/officeart/2005/8/layout/process1"/>
    <dgm:cxn modelId="{A49087AD-686C-4DFC-9D62-124D683F214B}" type="presParOf" srcId="{D761D0DA-2DC1-5644-99BC-4A0182AE53BD}" destId="{92251872-FDE4-AC49-8F14-4382C001D483}" srcOrd="6" destOrd="0" presId="urn:microsoft.com/office/officeart/2005/8/layout/process1"/>
    <dgm:cxn modelId="{7DA1E6CC-0B26-48FA-9A5B-D9D1C5ED9ABE}" type="presParOf" srcId="{D761D0DA-2DC1-5644-99BC-4A0182AE53BD}" destId="{47CDE8AF-ED2F-0D40-AB59-228BFC6ABB4B}" srcOrd="7" destOrd="0" presId="urn:microsoft.com/office/officeart/2005/8/layout/process1"/>
    <dgm:cxn modelId="{E5783CD5-48D0-4001-97D4-5AD3EDC37DEB}" type="presParOf" srcId="{47CDE8AF-ED2F-0D40-AB59-228BFC6ABB4B}" destId="{19B58260-F587-3C4B-B2C0-B51B9C72A0D4}" srcOrd="0" destOrd="0" presId="urn:microsoft.com/office/officeart/2005/8/layout/process1"/>
    <dgm:cxn modelId="{56219D2A-A94F-4169-B3D5-839B5FC70024}" type="presParOf" srcId="{D761D0DA-2DC1-5644-99BC-4A0182AE53BD}" destId="{C62C1A73-6D55-E842-9FA4-26749F2D258D}" srcOrd="8" destOrd="0" presId="urn:microsoft.com/office/officeart/2005/8/layout/process1"/>
  </dgm:cxnLst>
  <dgm:bg>
    <a:noFill/>
  </dgm:bg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8254B634-E7A0-EC4F-89F3-B3E9463F7939}" type="doc">
      <dgm:prSet loTypeId="urn:microsoft.com/office/officeart/2005/8/layout/process1" loCatId="process" qsTypeId="urn:microsoft.com/office/officeart/2005/8/quickstyle/3D2" qsCatId="3D" csTypeId="urn:microsoft.com/office/officeart/2005/8/colors/accent5_1" csCatId="accent5" phldr="1"/>
      <dgm:spPr/>
    </dgm:pt>
    <dgm:pt modelId="{15228DE0-0B99-284C-B286-E8EA12165A78}">
      <dgm:prSet phldrT="[Text]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en-US" b="0" dirty="0" smtClean="0">
              <a:solidFill>
                <a:schemeClr val="tx1"/>
              </a:solidFill>
            </a:rPr>
            <a:t>Motivation</a:t>
          </a:r>
          <a:endParaRPr lang="en-US" b="0" dirty="0">
            <a:solidFill>
              <a:schemeClr val="tx1"/>
            </a:solidFill>
          </a:endParaRPr>
        </a:p>
      </dgm:t>
    </dgm:pt>
    <dgm:pt modelId="{4B0D142C-8F01-9C4A-880F-1F0074701B1C}" type="parTrans" cxnId="{9D945660-91BC-834B-A02D-F64AB627A573}">
      <dgm:prSet/>
      <dgm:spPr/>
      <dgm:t>
        <a:bodyPr/>
        <a:lstStyle/>
        <a:p>
          <a:endParaRPr lang="en-US"/>
        </a:p>
      </dgm:t>
    </dgm:pt>
    <dgm:pt modelId="{0544A900-4661-4C4B-8C63-32583671DBEF}" type="sibTrans" cxnId="{9D945660-91BC-834B-A02D-F64AB627A573}">
      <dgm:prSet/>
      <dgm:spPr/>
      <dgm:t>
        <a:bodyPr/>
        <a:lstStyle/>
        <a:p>
          <a:endParaRPr lang="en-US"/>
        </a:p>
      </dgm:t>
    </dgm:pt>
    <dgm:pt modelId="{28D512CC-05BE-E044-8C26-09CD29B2AAB0}">
      <dgm:prSet phldrT="[Text]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en-US" b="0" dirty="0" smtClean="0">
              <a:solidFill>
                <a:schemeClr val="tx1"/>
              </a:solidFill>
            </a:rPr>
            <a:t>Problem</a:t>
          </a:r>
          <a:endParaRPr lang="en-US" b="0" dirty="0">
            <a:solidFill>
              <a:schemeClr val="tx1"/>
            </a:solidFill>
          </a:endParaRPr>
        </a:p>
      </dgm:t>
    </dgm:pt>
    <dgm:pt modelId="{F9C2487A-57F8-2C4E-903F-37455B796056}" type="parTrans" cxnId="{8F83D439-3A3D-804F-AC18-9EF5EC8C84F8}">
      <dgm:prSet/>
      <dgm:spPr/>
      <dgm:t>
        <a:bodyPr/>
        <a:lstStyle/>
        <a:p>
          <a:endParaRPr lang="en-US"/>
        </a:p>
      </dgm:t>
    </dgm:pt>
    <dgm:pt modelId="{E04175F1-0C92-8541-854B-2E1312EE0784}" type="sibTrans" cxnId="{8F83D439-3A3D-804F-AC18-9EF5EC8C84F8}">
      <dgm:prSet/>
      <dgm:spPr/>
      <dgm:t>
        <a:bodyPr/>
        <a:lstStyle/>
        <a:p>
          <a:endParaRPr lang="en-US"/>
        </a:p>
      </dgm:t>
    </dgm:pt>
    <dgm:pt modelId="{5054FA11-A990-5A47-B1B4-225D0EF003A8}">
      <dgm:prSet phldrT="[Text]"/>
      <dgm:spPr>
        <a:solidFill>
          <a:schemeClr val="tx2"/>
        </a:solidFill>
      </dgm:spPr>
      <dgm:t>
        <a:bodyPr/>
        <a:lstStyle/>
        <a:p>
          <a:r>
            <a:rPr lang="en-US" b="1" dirty="0" smtClean="0">
              <a:solidFill>
                <a:schemeClr val="bg1"/>
              </a:solidFill>
            </a:rPr>
            <a:t>Design</a:t>
          </a:r>
          <a:endParaRPr lang="en-US" b="1" dirty="0">
            <a:solidFill>
              <a:schemeClr val="bg1"/>
            </a:solidFill>
          </a:endParaRPr>
        </a:p>
      </dgm:t>
    </dgm:pt>
    <dgm:pt modelId="{1384B49E-3E45-A243-835B-408111074686}" type="parTrans" cxnId="{8B94D2EE-8B1C-3C49-8AD2-8928D81AA86E}">
      <dgm:prSet/>
      <dgm:spPr/>
      <dgm:t>
        <a:bodyPr/>
        <a:lstStyle/>
        <a:p>
          <a:endParaRPr lang="en-US"/>
        </a:p>
      </dgm:t>
    </dgm:pt>
    <dgm:pt modelId="{C361CE96-BF91-914A-8D61-640FB202B874}" type="sibTrans" cxnId="{8B94D2EE-8B1C-3C49-8AD2-8928D81AA86E}">
      <dgm:prSet/>
      <dgm:spPr/>
      <dgm:t>
        <a:bodyPr/>
        <a:lstStyle/>
        <a:p>
          <a:endParaRPr lang="en-US"/>
        </a:p>
      </dgm:t>
    </dgm:pt>
    <dgm:pt modelId="{772C0A53-F088-324A-97AA-A574F3B3A0D9}">
      <dgm:prSet phldrT="[Text]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Evaluation</a:t>
          </a:r>
          <a:endParaRPr lang="en-US" dirty="0">
            <a:solidFill>
              <a:schemeClr val="tx1"/>
            </a:solidFill>
          </a:endParaRPr>
        </a:p>
      </dgm:t>
    </dgm:pt>
    <dgm:pt modelId="{0C6AE0A8-E094-6947-B942-B34FEA79DE87}" type="parTrans" cxnId="{8BF76F9F-FF1D-A542-B282-75B053F21235}">
      <dgm:prSet/>
      <dgm:spPr/>
      <dgm:t>
        <a:bodyPr/>
        <a:lstStyle/>
        <a:p>
          <a:endParaRPr lang="en-US"/>
        </a:p>
      </dgm:t>
    </dgm:pt>
    <dgm:pt modelId="{0EA34819-AB63-FD47-AA2A-8DF7C80A33E6}" type="sibTrans" cxnId="{8BF76F9F-FF1D-A542-B282-75B053F21235}">
      <dgm:prSet/>
      <dgm:spPr/>
      <dgm:t>
        <a:bodyPr/>
        <a:lstStyle/>
        <a:p>
          <a:endParaRPr lang="en-US"/>
        </a:p>
      </dgm:t>
    </dgm:pt>
    <dgm:pt modelId="{3D2078ED-DCCE-644A-9E2F-201EB85586AB}">
      <dgm:prSet phldrT="[Text]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Conclusion</a:t>
          </a:r>
          <a:endParaRPr lang="en-US" dirty="0">
            <a:solidFill>
              <a:schemeClr val="tx1"/>
            </a:solidFill>
          </a:endParaRPr>
        </a:p>
      </dgm:t>
    </dgm:pt>
    <dgm:pt modelId="{DB201FAB-E5FD-A445-8134-A9B1F1278570}" type="parTrans" cxnId="{E82865B2-E96A-1246-98B6-8DE6C8C832FD}">
      <dgm:prSet/>
      <dgm:spPr/>
      <dgm:t>
        <a:bodyPr/>
        <a:lstStyle/>
        <a:p>
          <a:endParaRPr lang="en-US"/>
        </a:p>
      </dgm:t>
    </dgm:pt>
    <dgm:pt modelId="{D99B41EF-EE46-C849-81A0-8A7547B51999}" type="sibTrans" cxnId="{E82865B2-E96A-1246-98B6-8DE6C8C832FD}">
      <dgm:prSet/>
      <dgm:spPr/>
      <dgm:t>
        <a:bodyPr/>
        <a:lstStyle/>
        <a:p>
          <a:endParaRPr lang="en-US"/>
        </a:p>
      </dgm:t>
    </dgm:pt>
    <dgm:pt modelId="{D761D0DA-2DC1-5644-99BC-4A0182AE53BD}" type="pres">
      <dgm:prSet presAssocID="{8254B634-E7A0-EC4F-89F3-B3E9463F7939}" presName="Name0" presStyleCnt="0">
        <dgm:presLayoutVars>
          <dgm:dir/>
          <dgm:resizeHandles val="exact"/>
        </dgm:presLayoutVars>
      </dgm:prSet>
      <dgm:spPr/>
    </dgm:pt>
    <dgm:pt modelId="{9FE21E73-64E5-B944-BAC1-F21D0C1580A8}" type="pres">
      <dgm:prSet presAssocID="{15228DE0-0B99-284C-B286-E8EA12165A78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47874D-D32F-2E4D-952B-B84FCF13786D}" type="pres">
      <dgm:prSet presAssocID="{0544A900-4661-4C4B-8C63-32583671DBEF}" presName="sibTrans" presStyleLbl="sibTrans2D1" presStyleIdx="0" presStyleCnt="4"/>
      <dgm:spPr/>
      <dgm:t>
        <a:bodyPr/>
        <a:lstStyle/>
        <a:p>
          <a:endParaRPr lang="en-US"/>
        </a:p>
      </dgm:t>
    </dgm:pt>
    <dgm:pt modelId="{43BED50A-21A5-464E-B4B0-ACD136B5F42F}" type="pres">
      <dgm:prSet presAssocID="{0544A900-4661-4C4B-8C63-32583671DBEF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38E07313-51F5-8142-A6C7-A9F6B3618736}" type="pres">
      <dgm:prSet presAssocID="{28D512CC-05BE-E044-8C26-09CD29B2AAB0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15F0E3-1FA6-214B-A5BE-124BF46C7A2D}" type="pres">
      <dgm:prSet presAssocID="{E04175F1-0C92-8541-854B-2E1312EE0784}" presName="sibTrans" presStyleLbl="sibTrans2D1" presStyleIdx="1" presStyleCnt="4"/>
      <dgm:spPr/>
      <dgm:t>
        <a:bodyPr/>
        <a:lstStyle/>
        <a:p>
          <a:endParaRPr lang="en-US"/>
        </a:p>
      </dgm:t>
    </dgm:pt>
    <dgm:pt modelId="{C81E686A-1377-1243-8C24-AFF6039A8049}" type="pres">
      <dgm:prSet presAssocID="{E04175F1-0C92-8541-854B-2E1312EE0784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F754AB20-C932-C34F-9FB1-9305DF5F73A9}" type="pres">
      <dgm:prSet presAssocID="{5054FA11-A990-5A47-B1B4-225D0EF003A8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D9566B-4B99-7246-9501-633B435CA56F}" type="pres">
      <dgm:prSet presAssocID="{C361CE96-BF91-914A-8D61-640FB202B874}" presName="sibTrans" presStyleLbl="sibTrans2D1" presStyleIdx="2" presStyleCnt="4"/>
      <dgm:spPr/>
      <dgm:t>
        <a:bodyPr/>
        <a:lstStyle/>
        <a:p>
          <a:endParaRPr lang="en-US"/>
        </a:p>
      </dgm:t>
    </dgm:pt>
    <dgm:pt modelId="{7E9B7F6D-DFCC-3D41-B524-2A7754351B9A}" type="pres">
      <dgm:prSet presAssocID="{C361CE96-BF91-914A-8D61-640FB202B874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92251872-FDE4-AC49-8F14-4382C001D483}" type="pres">
      <dgm:prSet presAssocID="{772C0A53-F088-324A-97AA-A574F3B3A0D9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CDE8AF-ED2F-0D40-AB59-228BFC6ABB4B}" type="pres">
      <dgm:prSet presAssocID="{0EA34819-AB63-FD47-AA2A-8DF7C80A33E6}" presName="sibTrans" presStyleLbl="sibTrans2D1" presStyleIdx="3" presStyleCnt="4"/>
      <dgm:spPr/>
      <dgm:t>
        <a:bodyPr/>
        <a:lstStyle/>
        <a:p>
          <a:endParaRPr lang="en-US"/>
        </a:p>
      </dgm:t>
    </dgm:pt>
    <dgm:pt modelId="{19B58260-F587-3C4B-B2C0-B51B9C72A0D4}" type="pres">
      <dgm:prSet presAssocID="{0EA34819-AB63-FD47-AA2A-8DF7C80A33E6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C62C1A73-6D55-E842-9FA4-26749F2D258D}" type="pres">
      <dgm:prSet presAssocID="{3D2078ED-DCCE-644A-9E2F-201EB85586AB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82865B2-E96A-1246-98B6-8DE6C8C832FD}" srcId="{8254B634-E7A0-EC4F-89F3-B3E9463F7939}" destId="{3D2078ED-DCCE-644A-9E2F-201EB85586AB}" srcOrd="4" destOrd="0" parTransId="{DB201FAB-E5FD-A445-8134-A9B1F1278570}" sibTransId="{D99B41EF-EE46-C849-81A0-8A7547B51999}"/>
    <dgm:cxn modelId="{8B6ABAF3-6C57-4DEF-9CF4-4BBAA6FB05BA}" type="presOf" srcId="{8254B634-E7A0-EC4F-89F3-B3E9463F7939}" destId="{D761D0DA-2DC1-5644-99BC-4A0182AE53BD}" srcOrd="0" destOrd="0" presId="urn:microsoft.com/office/officeart/2005/8/layout/process1"/>
    <dgm:cxn modelId="{05BFE5A4-5838-4E72-B03E-96A86FF06785}" type="presOf" srcId="{E04175F1-0C92-8541-854B-2E1312EE0784}" destId="{8615F0E3-1FA6-214B-A5BE-124BF46C7A2D}" srcOrd="0" destOrd="0" presId="urn:microsoft.com/office/officeart/2005/8/layout/process1"/>
    <dgm:cxn modelId="{8F83D439-3A3D-804F-AC18-9EF5EC8C84F8}" srcId="{8254B634-E7A0-EC4F-89F3-B3E9463F7939}" destId="{28D512CC-05BE-E044-8C26-09CD29B2AAB0}" srcOrd="1" destOrd="0" parTransId="{F9C2487A-57F8-2C4E-903F-37455B796056}" sibTransId="{E04175F1-0C92-8541-854B-2E1312EE0784}"/>
    <dgm:cxn modelId="{C3401D24-8427-4C0A-902F-28481851C4D6}" type="presOf" srcId="{C361CE96-BF91-914A-8D61-640FB202B874}" destId="{68D9566B-4B99-7246-9501-633B435CA56F}" srcOrd="0" destOrd="0" presId="urn:microsoft.com/office/officeart/2005/8/layout/process1"/>
    <dgm:cxn modelId="{A030F350-B997-442F-87D5-29DDF77890C7}" type="presOf" srcId="{3D2078ED-DCCE-644A-9E2F-201EB85586AB}" destId="{C62C1A73-6D55-E842-9FA4-26749F2D258D}" srcOrd="0" destOrd="0" presId="urn:microsoft.com/office/officeart/2005/8/layout/process1"/>
    <dgm:cxn modelId="{25945B1C-9A3B-47BE-952D-53E9597489E4}" type="presOf" srcId="{0EA34819-AB63-FD47-AA2A-8DF7C80A33E6}" destId="{19B58260-F587-3C4B-B2C0-B51B9C72A0D4}" srcOrd="1" destOrd="0" presId="urn:microsoft.com/office/officeart/2005/8/layout/process1"/>
    <dgm:cxn modelId="{2C8E05C2-8663-4D4C-8D03-48FFBEFF4203}" type="presOf" srcId="{0544A900-4661-4C4B-8C63-32583671DBEF}" destId="{43BED50A-21A5-464E-B4B0-ACD136B5F42F}" srcOrd="1" destOrd="0" presId="urn:microsoft.com/office/officeart/2005/8/layout/process1"/>
    <dgm:cxn modelId="{57C33E36-2DCA-4E8A-AB2B-6B04615BE252}" type="presOf" srcId="{15228DE0-0B99-284C-B286-E8EA12165A78}" destId="{9FE21E73-64E5-B944-BAC1-F21D0C1580A8}" srcOrd="0" destOrd="0" presId="urn:microsoft.com/office/officeart/2005/8/layout/process1"/>
    <dgm:cxn modelId="{7E171B29-6051-4F9A-B67E-02AEF73B1E34}" type="presOf" srcId="{0EA34819-AB63-FD47-AA2A-8DF7C80A33E6}" destId="{47CDE8AF-ED2F-0D40-AB59-228BFC6ABB4B}" srcOrd="0" destOrd="0" presId="urn:microsoft.com/office/officeart/2005/8/layout/process1"/>
    <dgm:cxn modelId="{E875E713-59B1-43B9-A82E-79EB1D84B1E5}" type="presOf" srcId="{28D512CC-05BE-E044-8C26-09CD29B2AAB0}" destId="{38E07313-51F5-8142-A6C7-A9F6B3618736}" srcOrd="0" destOrd="0" presId="urn:microsoft.com/office/officeart/2005/8/layout/process1"/>
    <dgm:cxn modelId="{2EACF746-7D1B-4EE4-9F5A-9875BAF3B45B}" type="presOf" srcId="{C361CE96-BF91-914A-8D61-640FB202B874}" destId="{7E9B7F6D-DFCC-3D41-B524-2A7754351B9A}" srcOrd="1" destOrd="0" presId="urn:microsoft.com/office/officeart/2005/8/layout/process1"/>
    <dgm:cxn modelId="{FBF2BE9D-2C4D-4573-98F2-C378FC0C6FF5}" type="presOf" srcId="{772C0A53-F088-324A-97AA-A574F3B3A0D9}" destId="{92251872-FDE4-AC49-8F14-4382C001D483}" srcOrd="0" destOrd="0" presId="urn:microsoft.com/office/officeart/2005/8/layout/process1"/>
    <dgm:cxn modelId="{8BF76F9F-FF1D-A542-B282-75B053F21235}" srcId="{8254B634-E7A0-EC4F-89F3-B3E9463F7939}" destId="{772C0A53-F088-324A-97AA-A574F3B3A0D9}" srcOrd="3" destOrd="0" parTransId="{0C6AE0A8-E094-6947-B942-B34FEA79DE87}" sibTransId="{0EA34819-AB63-FD47-AA2A-8DF7C80A33E6}"/>
    <dgm:cxn modelId="{8B94D2EE-8B1C-3C49-8AD2-8928D81AA86E}" srcId="{8254B634-E7A0-EC4F-89F3-B3E9463F7939}" destId="{5054FA11-A990-5A47-B1B4-225D0EF003A8}" srcOrd="2" destOrd="0" parTransId="{1384B49E-3E45-A243-835B-408111074686}" sibTransId="{C361CE96-BF91-914A-8D61-640FB202B874}"/>
    <dgm:cxn modelId="{9D945660-91BC-834B-A02D-F64AB627A573}" srcId="{8254B634-E7A0-EC4F-89F3-B3E9463F7939}" destId="{15228DE0-0B99-284C-B286-E8EA12165A78}" srcOrd="0" destOrd="0" parTransId="{4B0D142C-8F01-9C4A-880F-1F0074701B1C}" sibTransId="{0544A900-4661-4C4B-8C63-32583671DBEF}"/>
    <dgm:cxn modelId="{6AFFDDDD-AB62-47D6-9807-5BD686C00A58}" type="presOf" srcId="{0544A900-4661-4C4B-8C63-32583671DBEF}" destId="{9347874D-D32F-2E4D-952B-B84FCF13786D}" srcOrd="0" destOrd="0" presId="urn:microsoft.com/office/officeart/2005/8/layout/process1"/>
    <dgm:cxn modelId="{CA664BEA-D83F-4333-9B71-DCC8951F3874}" type="presOf" srcId="{E04175F1-0C92-8541-854B-2E1312EE0784}" destId="{C81E686A-1377-1243-8C24-AFF6039A8049}" srcOrd="1" destOrd="0" presId="urn:microsoft.com/office/officeart/2005/8/layout/process1"/>
    <dgm:cxn modelId="{21864F8D-B22B-41D2-A7DC-1511CB4939AB}" type="presOf" srcId="{5054FA11-A990-5A47-B1B4-225D0EF003A8}" destId="{F754AB20-C932-C34F-9FB1-9305DF5F73A9}" srcOrd="0" destOrd="0" presId="urn:microsoft.com/office/officeart/2005/8/layout/process1"/>
    <dgm:cxn modelId="{38F323FD-BB70-4723-A2FC-4B50644AA64B}" type="presParOf" srcId="{D761D0DA-2DC1-5644-99BC-4A0182AE53BD}" destId="{9FE21E73-64E5-B944-BAC1-F21D0C1580A8}" srcOrd="0" destOrd="0" presId="urn:microsoft.com/office/officeart/2005/8/layout/process1"/>
    <dgm:cxn modelId="{4D2450C6-7366-4576-97CB-2195172CAF77}" type="presParOf" srcId="{D761D0DA-2DC1-5644-99BC-4A0182AE53BD}" destId="{9347874D-D32F-2E4D-952B-B84FCF13786D}" srcOrd="1" destOrd="0" presId="urn:microsoft.com/office/officeart/2005/8/layout/process1"/>
    <dgm:cxn modelId="{BEA5E064-6446-4F06-A5D0-6CE068D95417}" type="presParOf" srcId="{9347874D-D32F-2E4D-952B-B84FCF13786D}" destId="{43BED50A-21A5-464E-B4B0-ACD136B5F42F}" srcOrd="0" destOrd="0" presId="urn:microsoft.com/office/officeart/2005/8/layout/process1"/>
    <dgm:cxn modelId="{250F6EE7-10BE-4E44-BA8F-95329A074088}" type="presParOf" srcId="{D761D0DA-2DC1-5644-99BC-4A0182AE53BD}" destId="{38E07313-51F5-8142-A6C7-A9F6B3618736}" srcOrd="2" destOrd="0" presId="urn:microsoft.com/office/officeart/2005/8/layout/process1"/>
    <dgm:cxn modelId="{845D9D98-1825-41F0-B677-E45A4907D4E2}" type="presParOf" srcId="{D761D0DA-2DC1-5644-99BC-4A0182AE53BD}" destId="{8615F0E3-1FA6-214B-A5BE-124BF46C7A2D}" srcOrd="3" destOrd="0" presId="urn:microsoft.com/office/officeart/2005/8/layout/process1"/>
    <dgm:cxn modelId="{2263DE0F-3EA4-4345-A568-C052A76CD837}" type="presParOf" srcId="{8615F0E3-1FA6-214B-A5BE-124BF46C7A2D}" destId="{C81E686A-1377-1243-8C24-AFF6039A8049}" srcOrd="0" destOrd="0" presId="urn:microsoft.com/office/officeart/2005/8/layout/process1"/>
    <dgm:cxn modelId="{DA5B3178-E053-4E13-8422-6BBBDC25F382}" type="presParOf" srcId="{D761D0DA-2DC1-5644-99BC-4A0182AE53BD}" destId="{F754AB20-C932-C34F-9FB1-9305DF5F73A9}" srcOrd="4" destOrd="0" presId="urn:microsoft.com/office/officeart/2005/8/layout/process1"/>
    <dgm:cxn modelId="{AFFA7040-FC97-43BA-B410-804E2F5ACC5E}" type="presParOf" srcId="{D761D0DA-2DC1-5644-99BC-4A0182AE53BD}" destId="{68D9566B-4B99-7246-9501-633B435CA56F}" srcOrd="5" destOrd="0" presId="urn:microsoft.com/office/officeart/2005/8/layout/process1"/>
    <dgm:cxn modelId="{8A55F941-D028-4259-BE36-000E18D02A17}" type="presParOf" srcId="{68D9566B-4B99-7246-9501-633B435CA56F}" destId="{7E9B7F6D-DFCC-3D41-B524-2A7754351B9A}" srcOrd="0" destOrd="0" presId="urn:microsoft.com/office/officeart/2005/8/layout/process1"/>
    <dgm:cxn modelId="{1A11D2E8-A444-49B9-8C31-7A0C71DFC9AD}" type="presParOf" srcId="{D761D0DA-2DC1-5644-99BC-4A0182AE53BD}" destId="{92251872-FDE4-AC49-8F14-4382C001D483}" srcOrd="6" destOrd="0" presId="urn:microsoft.com/office/officeart/2005/8/layout/process1"/>
    <dgm:cxn modelId="{18FF072D-D3BB-4AF7-8A83-3576428E124D}" type="presParOf" srcId="{D761D0DA-2DC1-5644-99BC-4A0182AE53BD}" destId="{47CDE8AF-ED2F-0D40-AB59-228BFC6ABB4B}" srcOrd="7" destOrd="0" presId="urn:microsoft.com/office/officeart/2005/8/layout/process1"/>
    <dgm:cxn modelId="{C49E042E-D851-4AC6-A603-E4BC55E725CA}" type="presParOf" srcId="{47CDE8AF-ED2F-0D40-AB59-228BFC6ABB4B}" destId="{19B58260-F587-3C4B-B2C0-B51B9C72A0D4}" srcOrd="0" destOrd="0" presId="urn:microsoft.com/office/officeart/2005/8/layout/process1"/>
    <dgm:cxn modelId="{8AF3571A-D727-4E8B-9BB5-C83FCCE739F4}" type="presParOf" srcId="{D761D0DA-2DC1-5644-99BC-4A0182AE53BD}" destId="{C62C1A73-6D55-E842-9FA4-26749F2D258D}" srcOrd="8" destOrd="0" presId="urn:microsoft.com/office/officeart/2005/8/layout/process1"/>
  </dgm:cxnLst>
  <dgm:bg>
    <a:noFill/>
  </dgm:bg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8254B634-E7A0-EC4F-89F3-B3E9463F7939}" type="doc">
      <dgm:prSet loTypeId="urn:microsoft.com/office/officeart/2005/8/layout/process1" loCatId="process" qsTypeId="urn:microsoft.com/office/officeart/2005/8/quickstyle/3D2" qsCatId="3D" csTypeId="urn:microsoft.com/office/officeart/2005/8/colors/accent5_1" csCatId="accent5" phldr="1"/>
      <dgm:spPr/>
    </dgm:pt>
    <dgm:pt modelId="{15228DE0-0B99-284C-B286-E8EA12165A78}">
      <dgm:prSet phldrT="[Text]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en-US" b="0" dirty="0" smtClean="0">
              <a:solidFill>
                <a:schemeClr val="tx1"/>
              </a:solidFill>
            </a:rPr>
            <a:t>Motivation</a:t>
          </a:r>
          <a:endParaRPr lang="en-US" b="0" dirty="0">
            <a:solidFill>
              <a:schemeClr val="tx1"/>
            </a:solidFill>
          </a:endParaRPr>
        </a:p>
      </dgm:t>
    </dgm:pt>
    <dgm:pt modelId="{4B0D142C-8F01-9C4A-880F-1F0074701B1C}" type="parTrans" cxnId="{9D945660-91BC-834B-A02D-F64AB627A573}">
      <dgm:prSet/>
      <dgm:spPr/>
      <dgm:t>
        <a:bodyPr/>
        <a:lstStyle/>
        <a:p>
          <a:endParaRPr lang="en-US"/>
        </a:p>
      </dgm:t>
    </dgm:pt>
    <dgm:pt modelId="{0544A900-4661-4C4B-8C63-32583671DBEF}" type="sibTrans" cxnId="{9D945660-91BC-834B-A02D-F64AB627A573}">
      <dgm:prSet/>
      <dgm:spPr/>
      <dgm:t>
        <a:bodyPr/>
        <a:lstStyle/>
        <a:p>
          <a:endParaRPr lang="en-US"/>
        </a:p>
      </dgm:t>
    </dgm:pt>
    <dgm:pt modelId="{28D512CC-05BE-E044-8C26-09CD29B2AAB0}">
      <dgm:prSet phldrT="[Text]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en-US" b="0" dirty="0" smtClean="0">
              <a:solidFill>
                <a:schemeClr val="tx1"/>
              </a:solidFill>
            </a:rPr>
            <a:t>Problem</a:t>
          </a:r>
          <a:endParaRPr lang="en-US" b="0" dirty="0">
            <a:solidFill>
              <a:schemeClr val="tx1"/>
            </a:solidFill>
          </a:endParaRPr>
        </a:p>
      </dgm:t>
    </dgm:pt>
    <dgm:pt modelId="{F9C2487A-57F8-2C4E-903F-37455B796056}" type="parTrans" cxnId="{8F83D439-3A3D-804F-AC18-9EF5EC8C84F8}">
      <dgm:prSet/>
      <dgm:spPr/>
      <dgm:t>
        <a:bodyPr/>
        <a:lstStyle/>
        <a:p>
          <a:endParaRPr lang="en-US"/>
        </a:p>
      </dgm:t>
    </dgm:pt>
    <dgm:pt modelId="{E04175F1-0C92-8541-854B-2E1312EE0784}" type="sibTrans" cxnId="{8F83D439-3A3D-804F-AC18-9EF5EC8C84F8}">
      <dgm:prSet/>
      <dgm:spPr/>
      <dgm:t>
        <a:bodyPr/>
        <a:lstStyle/>
        <a:p>
          <a:endParaRPr lang="en-US"/>
        </a:p>
      </dgm:t>
    </dgm:pt>
    <dgm:pt modelId="{5054FA11-A990-5A47-B1B4-225D0EF003A8}">
      <dgm:prSet phldrT="[Text]"/>
      <dgm:spPr>
        <a:solidFill>
          <a:schemeClr val="tx2"/>
        </a:solidFill>
      </dgm:spPr>
      <dgm:t>
        <a:bodyPr/>
        <a:lstStyle/>
        <a:p>
          <a:r>
            <a:rPr lang="en-US" b="1" dirty="0" smtClean="0">
              <a:solidFill>
                <a:schemeClr val="bg1"/>
              </a:solidFill>
            </a:rPr>
            <a:t>Design</a:t>
          </a:r>
          <a:endParaRPr lang="en-US" b="1" dirty="0">
            <a:solidFill>
              <a:schemeClr val="bg1"/>
            </a:solidFill>
          </a:endParaRPr>
        </a:p>
      </dgm:t>
    </dgm:pt>
    <dgm:pt modelId="{1384B49E-3E45-A243-835B-408111074686}" type="parTrans" cxnId="{8B94D2EE-8B1C-3C49-8AD2-8928D81AA86E}">
      <dgm:prSet/>
      <dgm:spPr/>
      <dgm:t>
        <a:bodyPr/>
        <a:lstStyle/>
        <a:p>
          <a:endParaRPr lang="en-US"/>
        </a:p>
      </dgm:t>
    </dgm:pt>
    <dgm:pt modelId="{C361CE96-BF91-914A-8D61-640FB202B874}" type="sibTrans" cxnId="{8B94D2EE-8B1C-3C49-8AD2-8928D81AA86E}">
      <dgm:prSet/>
      <dgm:spPr/>
      <dgm:t>
        <a:bodyPr/>
        <a:lstStyle/>
        <a:p>
          <a:endParaRPr lang="en-US"/>
        </a:p>
      </dgm:t>
    </dgm:pt>
    <dgm:pt modelId="{772C0A53-F088-324A-97AA-A574F3B3A0D9}">
      <dgm:prSet phldrT="[Text]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Evaluation</a:t>
          </a:r>
          <a:endParaRPr lang="en-US" dirty="0">
            <a:solidFill>
              <a:schemeClr val="tx1"/>
            </a:solidFill>
          </a:endParaRPr>
        </a:p>
      </dgm:t>
    </dgm:pt>
    <dgm:pt modelId="{0C6AE0A8-E094-6947-B942-B34FEA79DE87}" type="parTrans" cxnId="{8BF76F9F-FF1D-A542-B282-75B053F21235}">
      <dgm:prSet/>
      <dgm:spPr/>
      <dgm:t>
        <a:bodyPr/>
        <a:lstStyle/>
        <a:p>
          <a:endParaRPr lang="en-US"/>
        </a:p>
      </dgm:t>
    </dgm:pt>
    <dgm:pt modelId="{0EA34819-AB63-FD47-AA2A-8DF7C80A33E6}" type="sibTrans" cxnId="{8BF76F9F-FF1D-A542-B282-75B053F21235}">
      <dgm:prSet/>
      <dgm:spPr/>
      <dgm:t>
        <a:bodyPr/>
        <a:lstStyle/>
        <a:p>
          <a:endParaRPr lang="en-US"/>
        </a:p>
      </dgm:t>
    </dgm:pt>
    <dgm:pt modelId="{3D2078ED-DCCE-644A-9E2F-201EB85586AB}">
      <dgm:prSet phldrT="[Text]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Conclusion</a:t>
          </a:r>
          <a:endParaRPr lang="en-US" dirty="0">
            <a:solidFill>
              <a:schemeClr val="tx1"/>
            </a:solidFill>
          </a:endParaRPr>
        </a:p>
      </dgm:t>
    </dgm:pt>
    <dgm:pt modelId="{DB201FAB-E5FD-A445-8134-A9B1F1278570}" type="parTrans" cxnId="{E82865B2-E96A-1246-98B6-8DE6C8C832FD}">
      <dgm:prSet/>
      <dgm:spPr/>
      <dgm:t>
        <a:bodyPr/>
        <a:lstStyle/>
        <a:p>
          <a:endParaRPr lang="en-US"/>
        </a:p>
      </dgm:t>
    </dgm:pt>
    <dgm:pt modelId="{D99B41EF-EE46-C849-81A0-8A7547B51999}" type="sibTrans" cxnId="{E82865B2-E96A-1246-98B6-8DE6C8C832FD}">
      <dgm:prSet/>
      <dgm:spPr/>
      <dgm:t>
        <a:bodyPr/>
        <a:lstStyle/>
        <a:p>
          <a:endParaRPr lang="en-US"/>
        </a:p>
      </dgm:t>
    </dgm:pt>
    <dgm:pt modelId="{D761D0DA-2DC1-5644-99BC-4A0182AE53BD}" type="pres">
      <dgm:prSet presAssocID="{8254B634-E7A0-EC4F-89F3-B3E9463F7939}" presName="Name0" presStyleCnt="0">
        <dgm:presLayoutVars>
          <dgm:dir/>
          <dgm:resizeHandles val="exact"/>
        </dgm:presLayoutVars>
      </dgm:prSet>
      <dgm:spPr/>
    </dgm:pt>
    <dgm:pt modelId="{9FE21E73-64E5-B944-BAC1-F21D0C1580A8}" type="pres">
      <dgm:prSet presAssocID="{15228DE0-0B99-284C-B286-E8EA12165A78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47874D-D32F-2E4D-952B-B84FCF13786D}" type="pres">
      <dgm:prSet presAssocID="{0544A900-4661-4C4B-8C63-32583671DBEF}" presName="sibTrans" presStyleLbl="sibTrans2D1" presStyleIdx="0" presStyleCnt="4"/>
      <dgm:spPr/>
      <dgm:t>
        <a:bodyPr/>
        <a:lstStyle/>
        <a:p>
          <a:endParaRPr lang="en-US"/>
        </a:p>
      </dgm:t>
    </dgm:pt>
    <dgm:pt modelId="{43BED50A-21A5-464E-B4B0-ACD136B5F42F}" type="pres">
      <dgm:prSet presAssocID="{0544A900-4661-4C4B-8C63-32583671DBEF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38E07313-51F5-8142-A6C7-A9F6B3618736}" type="pres">
      <dgm:prSet presAssocID="{28D512CC-05BE-E044-8C26-09CD29B2AAB0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15F0E3-1FA6-214B-A5BE-124BF46C7A2D}" type="pres">
      <dgm:prSet presAssocID="{E04175F1-0C92-8541-854B-2E1312EE0784}" presName="sibTrans" presStyleLbl="sibTrans2D1" presStyleIdx="1" presStyleCnt="4"/>
      <dgm:spPr/>
      <dgm:t>
        <a:bodyPr/>
        <a:lstStyle/>
        <a:p>
          <a:endParaRPr lang="en-US"/>
        </a:p>
      </dgm:t>
    </dgm:pt>
    <dgm:pt modelId="{C81E686A-1377-1243-8C24-AFF6039A8049}" type="pres">
      <dgm:prSet presAssocID="{E04175F1-0C92-8541-854B-2E1312EE0784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F754AB20-C932-C34F-9FB1-9305DF5F73A9}" type="pres">
      <dgm:prSet presAssocID="{5054FA11-A990-5A47-B1B4-225D0EF003A8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D9566B-4B99-7246-9501-633B435CA56F}" type="pres">
      <dgm:prSet presAssocID="{C361CE96-BF91-914A-8D61-640FB202B874}" presName="sibTrans" presStyleLbl="sibTrans2D1" presStyleIdx="2" presStyleCnt="4"/>
      <dgm:spPr/>
      <dgm:t>
        <a:bodyPr/>
        <a:lstStyle/>
        <a:p>
          <a:endParaRPr lang="en-US"/>
        </a:p>
      </dgm:t>
    </dgm:pt>
    <dgm:pt modelId="{7E9B7F6D-DFCC-3D41-B524-2A7754351B9A}" type="pres">
      <dgm:prSet presAssocID="{C361CE96-BF91-914A-8D61-640FB202B874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92251872-FDE4-AC49-8F14-4382C001D483}" type="pres">
      <dgm:prSet presAssocID="{772C0A53-F088-324A-97AA-A574F3B3A0D9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CDE8AF-ED2F-0D40-AB59-228BFC6ABB4B}" type="pres">
      <dgm:prSet presAssocID="{0EA34819-AB63-FD47-AA2A-8DF7C80A33E6}" presName="sibTrans" presStyleLbl="sibTrans2D1" presStyleIdx="3" presStyleCnt="4"/>
      <dgm:spPr/>
      <dgm:t>
        <a:bodyPr/>
        <a:lstStyle/>
        <a:p>
          <a:endParaRPr lang="en-US"/>
        </a:p>
      </dgm:t>
    </dgm:pt>
    <dgm:pt modelId="{19B58260-F587-3C4B-B2C0-B51B9C72A0D4}" type="pres">
      <dgm:prSet presAssocID="{0EA34819-AB63-FD47-AA2A-8DF7C80A33E6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C62C1A73-6D55-E842-9FA4-26749F2D258D}" type="pres">
      <dgm:prSet presAssocID="{3D2078ED-DCCE-644A-9E2F-201EB85586AB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82865B2-E96A-1246-98B6-8DE6C8C832FD}" srcId="{8254B634-E7A0-EC4F-89F3-B3E9463F7939}" destId="{3D2078ED-DCCE-644A-9E2F-201EB85586AB}" srcOrd="4" destOrd="0" parTransId="{DB201FAB-E5FD-A445-8134-A9B1F1278570}" sibTransId="{D99B41EF-EE46-C849-81A0-8A7547B51999}"/>
    <dgm:cxn modelId="{F4D1DA5B-08AD-4D5A-86EF-1D7D05919CC4}" type="presOf" srcId="{15228DE0-0B99-284C-B286-E8EA12165A78}" destId="{9FE21E73-64E5-B944-BAC1-F21D0C1580A8}" srcOrd="0" destOrd="0" presId="urn:microsoft.com/office/officeart/2005/8/layout/process1"/>
    <dgm:cxn modelId="{8F83D439-3A3D-804F-AC18-9EF5EC8C84F8}" srcId="{8254B634-E7A0-EC4F-89F3-B3E9463F7939}" destId="{28D512CC-05BE-E044-8C26-09CD29B2AAB0}" srcOrd="1" destOrd="0" parTransId="{F9C2487A-57F8-2C4E-903F-37455B796056}" sibTransId="{E04175F1-0C92-8541-854B-2E1312EE0784}"/>
    <dgm:cxn modelId="{1058D29D-CD4A-4116-9F5E-D922F08EC0BC}" type="presOf" srcId="{0544A900-4661-4C4B-8C63-32583671DBEF}" destId="{43BED50A-21A5-464E-B4B0-ACD136B5F42F}" srcOrd="1" destOrd="0" presId="urn:microsoft.com/office/officeart/2005/8/layout/process1"/>
    <dgm:cxn modelId="{74043679-BDA5-45F4-B818-07F744157B55}" type="presOf" srcId="{C361CE96-BF91-914A-8D61-640FB202B874}" destId="{7E9B7F6D-DFCC-3D41-B524-2A7754351B9A}" srcOrd="1" destOrd="0" presId="urn:microsoft.com/office/officeart/2005/8/layout/process1"/>
    <dgm:cxn modelId="{29CD6BA3-24CF-49D5-BE84-FCFAF10A87EB}" type="presOf" srcId="{E04175F1-0C92-8541-854B-2E1312EE0784}" destId="{8615F0E3-1FA6-214B-A5BE-124BF46C7A2D}" srcOrd="0" destOrd="0" presId="urn:microsoft.com/office/officeart/2005/8/layout/process1"/>
    <dgm:cxn modelId="{0EC022C7-E1D4-44CE-8578-7CE5443155F2}" type="presOf" srcId="{3D2078ED-DCCE-644A-9E2F-201EB85586AB}" destId="{C62C1A73-6D55-E842-9FA4-26749F2D258D}" srcOrd="0" destOrd="0" presId="urn:microsoft.com/office/officeart/2005/8/layout/process1"/>
    <dgm:cxn modelId="{42A42DC0-089C-4BD8-83FC-853432D4166F}" type="presOf" srcId="{0544A900-4661-4C4B-8C63-32583671DBEF}" destId="{9347874D-D32F-2E4D-952B-B84FCF13786D}" srcOrd="0" destOrd="0" presId="urn:microsoft.com/office/officeart/2005/8/layout/process1"/>
    <dgm:cxn modelId="{27DEF798-EED3-4003-8514-977E17DEF0F9}" type="presOf" srcId="{0EA34819-AB63-FD47-AA2A-8DF7C80A33E6}" destId="{47CDE8AF-ED2F-0D40-AB59-228BFC6ABB4B}" srcOrd="0" destOrd="0" presId="urn:microsoft.com/office/officeart/2005/8/layout/process1"/>
    <dgm:cxn modelId="{DB7B4022-43A1-4EFA-B5E9-C5D6974241F0}" type="presOf" srcId="{28D512CC-05BE-E044-8C26-09CD29B2AAB0}" destId="{38E07313-51F5-8142-A6C7-A9F6B3618736}" srcOrd="0" destOrd="0" presId="urn:microsoft.com/office/officeart/2005/8/layout/process1"/>
    <dgm:cxn modelId="{429007CB-D5C8-49E6-B7AC-003F74CB8E59}" type="presOf" srcId="{5054FA11-A990-5A47-B1B4-225D0EF003A8}" destId="{F754AB20-C932-C34F-9FB1-9305DF5F73A9}" srcOrd="0" destOrd="0" presId="urn:microsoft.com/office/officeart/2005/8/layout/process1"/>
    <dgm:cxn modelId="{A7C3F6D7-DAC0-4A8C-ADB5-07F896CA8293}" type="presOf" srcId="{0EA34819-AB63-FD47-AA2A-8DF7C80A33E6}" destId="{19B58260-F587-3C4B-B2C0-B51B9C72A0D4}" srcOrd="1" destOrd="0" presId="urn:microsoft.com/office/officeart/2005/8/layout/process1"/>
    <dgm:cxn modelId="{9EC5F0D1-5FFB-4FE8-9759-458C675E4098}" type="presOf" srcId="{8254B634-E7A0-EC4F-89F3-B3E9463F7939}" destId="{D761D0DA-2DC1-5644-99BC-4A0182AE53BD}" srcOrd="0" destOrd="0" presId="urn:microsoft.com/office/officeart/2005/8/layout/process1"/>
    <dgm:cxn modelId="{8BF76F9F-FF1D-A542-B282-75B053F21235}" srcId="{8254B634-E7A0-EC4F-89F3-B3E9463F7939}" destId="{772C0A53-F088-324A-97AA-A574F3B3A0D9}" srcOrd="3" destOrd="0" parTransId="{0C6AE0A8-E094-6947-B942-B34FEA79DE87}" sibTransId="{0EA34819-AB63-FD47-AA2A-8DF7C80A33E6}"/>
    <dgm:cxn modelId="{BB910A93-D6FF-43C5-BBE0-D4AC0131A1AD}" type="presOf" srcId="{772C0A53-F088-324A-97AA-A574F3B3A0D9}" destId="{92251872-FDE4-AC49-8F14-4382C001D483}" srcOrd="0" destOrd="0" presId="urn:microsoft.com/office/officeart/2005/8/layout/process1"/>
    <dgm:cxn modelId="{8B94D2EE-8B1C-3C49-8AD2-8928D81AA86E}" srcId="{8254B634-E7A0-EC4F-89F3-B3E9463F7939}" destId="{5054FA11-A990-5A47-B1B4-225D0EF003A8}" srcOrd="2" destOrd="0" parTransId="{1384B49E-3E45-A243-835B-408111074686}" sibTransId="{C361CE96-BF91-914A-8D61-640FB202B874}"/>
    <dgm:cxn modelId="{67C7A80B-6367-4959-B7C2-3203468728EF}" type="presOf" srcId="{E04175F1-0C92-8541-854B-2E1312EE0784}" destId="{C81E686A-1377-1243-8C24-AFF6039A8049}" srcOrd="1" destOrd="0" presId="urn:microsoft.com/office/officeart/2005/8/layout/process1"/>
    <dgm:cxn modelId="{9D945660-91BC-834B-A02D-F64AB627A573}" srcId="{8254B634-E7A0-EC4F-89F3-B3E9463F7939}" destId="{15228DE0-0B99-284C-B286-E8EA12165A78}" srcOrd="0" destOrd="0" parTransId="{4B0D142C-8F01-9C4A-880F-1F0074701B1C}" sibTransId="{0544A900-4661-4C4B-8C63-32583671DBEF}"/>
    <dgm:cxn modelId="{088CA0A4-1CF0-4BE8-AA9B-2FE4CB6166AA}" type="presOf" srcId="{C361CE96-BF91-914A-8D61-640FB202B874}" destId="{68D9566B-4B99-7246-9501-633B435CA56F}" srcOrd="0" destOrd="0" presId="urn:microsoft.com/office/officeart/2005/8/layout/process1"/>
    <dgm:cxn modelId="{20BA91FB-4236-4BF2-8416-4ECA3BF8EDA8}" type="presParOf" srcId="{D761D0DA-2DC1-5644-99BC-4A0182AE53BD}" destId="{9FE21E73-64E5-B944-BAC1-F21D0C1580A8}" srcOrd="0" destOrd="0" presId="urn:microsoft.com/office/officeart/2005/8/layout/process1"/>
    <dgm:cxn modelId="{EDE36DFB-D718-4526-B77C-3D1D0CE800FB}" type="presParOf" srcId="{D761D0DA-2DC1-5644-99BC-4A0182AE53BD}" destId="{9347874D-D32F-2E4D-952B-B84FCF13786D}" srcOrd="1" destOrd="0" presId="urn:microsoft.com/office/officeart/2005/8/layout/process1"/>
    <dgm:cxn modelId="{081F8581-7E87-452E-8497-C4F21E0C8BFC}" type="presParOf" srcId="{9347874D-D32F-2E4D-952B-B84FCF13786D}" destId="{43BED50A-21A5-464E-B4B0-ACD136B5F42F}" srcOrd="0" destOrd="0" presId="urn:microsoft.com/office/officeart/2005/8/layout/process1"/>
    <dgm:cxn modelId="{956E464A-C636-453D-A784-1C417DE123DF}" type="presParOf" srcId="{D761D0DA-2DC1-5644-99BC-4A0182AE53BD}" destId="{38E07313-51F5-8142-A6C7-A9F6B3618736}" srcOrd="2" destOrd="0" presId="urn:microsoft.com/office/officeart/2005/8/layout/process1"/>
    <dgm:cxn modelId="{D656C09F-7809-4F3D-8E3E-9B6D5D161F7F}" type="presParOf" srcId="{D761D0DA-2DC1-5644-99BC-4A0182AE53BD}" destId="{8615F0E3-1FA6-214B-A5BE-124BF46C7A2D}" srcOrd="3" destOrd="0" presId="urn:microsoft.com/office/officeart/2005/8/layout/process1"/>
    <dgm:cxn modelId="{0A800543-7091-4471-8639-87B1BF186504}" type="presParOf" srcId="{8615F0E3-1FA6-214B-A5BE-124BF46C7A2D}" destId="{C81E686A-1377-1243-8C24-AFF6039A8049}" srcOrd="0" destOrd="0" presId="urn:microsoft.com/office/officeart/2005/8/layout/process1"/>
    <dgm:cxn modelId="{31766D88-D496-45B7-A87D-E6D979428C6A}" type="presParOf" srcId="{D761D0DA-2DC1-5644-99BC-4A0182AE53BD}" destId="{F754AB20-C932-C34F-9FB1-9305DF5F73A9}" srcOrd="4" destOrd="0" presId="urn:microsoft.com/office/officeart/2005/8/layout/process1"/>
    <dgm:cxn modelId="{340AE6EE-3BA0-41A9-B8BB-D8DD1D5492AA}" type="presParOf" srcId="{D761D0DA-2DC1-5644-99BC-4A0182AE53BD}" destId="{68D9566B-4B99-7246-9501-633B435CA56F}" srcOrd="5" destOrd="0" presId="urn:microsoft.com/office/officeart/2005/8/layout/process1"/>
    <dgm:cxn modelId="{8FC4CC19-375F-4EBC-AF8E-8590D3CD4592}" type="presParOf" srcId="{68D9566B-4B99-7246-9501-633B435CA56F}" destId="{7E9B7F6D-DFCC-3D41-B524-2A7754351B9A}" srcOrd="0" destOrd="0" presId="urn:microsoft.com/office/officeart/2005/8/layout/process1"/>
    <dgm:cxn modelId="{5787C4A8-540D-403C-9EF9-41C7EB3A882A}" type="presParOf" srcId="{D761D0DA-2DC1-5644-99BC-4A0182AE53BD}" destId="{92251872-FDE4-AC49-8F14-4382C001D483}" srcOrd="6" destOrd="0" presId="urn:microsoft.com/office/officeart/2005/8/layout/process1"/>
    <dgm:cxn modelId="{A694C8F1-2723-42EC-A69E-DC9C03813124}" type="presParOf" srcId="{D761D0DA-2DC1-5644-99BC-4A0182AE53BD}" destId="{47CDE8AF-ED2F-0D40-AB59-228BFC6ABB4B}" srcOrd="7" destOrd="0" presId="urn:microsoft.com/office/officeart/2005/8/layout/process1"/>
    <dgm:cxn modelId="{516296A5-4C4D-402A-9B2B-AD322B6C276B}" type="presParOf" srcId="{47CDE8AF-ED2F-0D40-AB59-228BFC6ABB4B}" destId="{19B58260-F587-3C4B-B2C0-B51B9C72A0D4}" srcOrd="0" destOrd="0" presId="urn:microsoft.com/office/officeart/2005/8/layout/process1"/>
    <dgm:cxn modelId="{58D9DBFB-6FFF-4039-A734-A2030B37A9E9}" type="presParOf" srcId="{D761D0DA-2DC1-5644-99BC-4A0182AE53BD}" destId="{C62C1A73-6D55-E842-9FA4-26749F2D258D}" srcOrd="8" destOrd="0" presId="urn:microsoft.com/office/officeart/2005/8/layout/process1"/>
  </dgm:cxnLst>
  <dgm:bg>
    <a:noFill/>
  </dgm:bg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8254B634-E7A0-EC4F-89F3-B3E9463F7939}" type="doc">
      <dgm:prSet loTypeId="urn:microsoft.com/office/officeart/2005/8/layout/process1" loCatId="process" qsTypeId="urn:microsoft.com/office/officeart/2005/8/quickstyle/3D2" qsCatId="3D" csTypeId="urn:microsoft.com/office/officeart/2005/8/colors/accent5_1" csCatId="accent5" phldr="1"/>
      <dgm:spPr/>
    </dgm:pt>
    <dgm:pt modelId="{15228DE0-0B99-284C-B286-E8EA12165A78}">
      <dgm:prSet phldrT="[Text]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en-US" b="0" dirty="0" smtClean="0">
              <a:solidFill>
                <a:schemeClr val="tx1"/>
              </a:solidFill>
            </a:rPr>
            <a:t>Motivation</a:t>
          </a:r>
          <a:endParaRPr lang="en-US" b="0" dirty="0">
            <a:solidFill>
              <a:schemeClr val="tx1"/>
            </a:solidFill>
          </a:endParaRPr>
        </a:p>
      </dgm:t>
    </dgm:pt>
    <dgm:pt modelId="{4B0D142C-8F01-9C4A-880F-1F0074701B1C}" type="parTrans" cxnId="{9D945660-91BC-834B-A02D-F64AB627A573}">
      <dgm:prSet/>
      <dgm:spPr/>
      <dgm:t>
        <a:bodyPr/>
        <a:lstStyle/>
        <a:p>
          <a:endParaRPr lang="en-US"/>
        </a:p>
      </dgm:t>
    </dgm:pt>
    <dgm:pt modelId="{0544A900-4661-4C4B-8C63-32583671DBEF}" type="sibTrans" cxnId="{9D945660-91BC-834B-A02D-F64AB627A573}">
      <dgm:prSet/>
      <dgm:spPr/>
      <dgm:t>
        <a:bodyPr/>
        <a:lstStyle/>
        <a:p>
          <a:endParaRPr lang="en-US"/>
        </a:p>
      </dgm:t>
    </dgm:pt>
    <dgm:pt modelId="{28D512CC-05BE-E044-8C26-09CD29B2AAB0}">
      <dgm:prSet phldrT="[Text]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en-US" b="0" dirty="0" smtClean="0">
              <a:solidFill>
                <a:schemeClr val="tx1"/>
              </a:solidFill>
            </a:rPr>
            <a:t>Problem</a:t>
          </a:r>
          <a:endParaRPr lang="en-US" b="0" dirty="0">
            <a:solidFill>
              <a:schemeClr val="tx1"/>
            </a:solidFill>
          </a:endParaRPr>
        </a:p>
      </dgm:t>
    </dgm:pt>
    <dgm:pt modelId="{F9C2487A-57F8-2C4E-903F-37455B796056}" type="parTrans" cxnId="{8F83D439-3A3D-804F-AC18-9EF5EC8C84F8}">
      <dgm:prSet/>
      <dgm:spPr/>
      <dgm:t>
        <a:bodyPr/>
        <a:lstStyle/>
        <a:p>
          <a:endParaRPr lang="en-US"/>
        </a:p>
      </dgm:t>
    </dgm:pt>
    <dgm:pt modelId="{E04175F1-0C92-8541-854B-2E1312EE0784}" type="sibTrans" cxnId="{8F83D439-3A3D-804F-AC18-9EF5EC8C84F8}">
      <dgm:prSet/>
      <dgm:spPr/>
      <dgm:t>
        <a:bodyPr/>
        <a:lstStyle/>
        <a:p>
          <a:endParaRPr lang="en-US"/>
        </a:p>
      </dgm:t>
    </dgm:pt>
    <dgm:pt modelId="{5054FA11-A990-5A47-B1B4-225D0EF003A8}">
      <dgm:prSet phldrT="[Text]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en-US" b="0" dirty="0" smtClean="0">
              <a:solidFill>
                <a:schemeClr val="tx1"/>
              </a:solidFill>
            </a:rPr>
            <a:t>Design</a:t>
          </a:r>
          <a:endParaRPr lang="en-US" b="0" dirty="0">
            <a:solidFill>
              <a:schemeClr val="tx1"/>
            </a:solidFill>
          </a:endParaRPr>
        </a:p>
      </dgm:t>
    </dgm:pt>
    <dgm:pt modelId="{1384B49E-3E45-A243-835B-408111074686}" type="parTrans" cxnId="{8B94D2EE-8B1C-3C49-8AD2-8928D81AA86E}">
      <dgm:prSet/>
      <dgm:spPr/>
      <dgm:t>
        <a:bodyPr/>
        <a:lstStyle/>
        <a:p>
          <a:endParaRPr lang="en-US"/>
        </a:p>
      </dgm:t>
    </dgm:pt>
    <dgm:pt modelId="{C361CE96-BF91-914A-8D61-640FB202B874}" type="sibTrans" cxnId="{8B94D2EE-8B1C-3C49-8AD2-8928D81AA86E}">
      <dgm:prSet/>
      <dgm:spPr/>
      <dgm:t>
        <a:bodyPr/>
        <a:lstStyle/>
        <a:p>
          <a:endParaRPr lang="en-US"/>
        </a:p>
      </dgm:t>
    </dgm:pt>
    <dgm:pt modelId="{772C0A53-F088-324A-97AA-A574F3B3A0D9}">
      <dgm:prSet phldrT="[Text]"/>
      <dgm:spPr>
        <a:solidFill>
          <a:schemeClr val="tx2"/>
        </a:solidFill>
      </dgm:spPr>
      <dgm:t>
        <a:bodyPr/>
        <a:lstStyle/>
        <a:p>
          <a:r>
            <a:rPr lang="en-US" b="1" dirty="0" smtClean="0">
              <a:solidFill>
                <a:schemeClr val="bg1"/>
              </a:solidFill>
            </a:rPr>
            <a:t>Evaluation</a:t>
          </a:r>
          <a:endParaRPr lang="en-US" b="1" dirty="0">
            <a:solidFill>
              <a:schemeClr val="bg1"/>
            </a:solidFill>
          </a:endParaRPr>
        </a:p>
      </dgm:t>
    </dgm:pt>
    <dgm:pt modelId="{0C6AE0A8-E094-6947-B942-B34FEA79DE87}" type="parTrans" cxnId="{8BF76F9F-FF1D-A542-B282-75B053F21235}">
      <dgm:prSet/>
      <dgm:spPr/>
      <dgm:t>
        <a:bodyPr/>
        <a:lstStyle/>
        <a:p>
          <a:endParaRPr lang="en-US"/>
        </a:p>
      </dgm:t>
    </dgm:pt>
    <dgm:pt modelId="{0EA34819-AB63-FD47-AA2A-8DF7C80A33E6}" type="sibTrans" cxnId="{8BF76F9F-FF1D-A542-B282-75B053F21235}">
      <dgm:prSet/>
      <dgm:spPr/>
      <dgm:t>
        <a:bodyPr/>
        <a:lstStyle/>
        <a:p>
          <a:endParaRPr lang="en-US"/>
        </a:p>
      </dgm:t>
    </dgm:pt>
    <dgm:pt modelId="{3D2078ED-DCCE-644A-9E2F-201EB85586AB}">
      <dgm:prSet phldrT="[Text]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Conclusion</a:t>
          </a:r>
          <a:endParaRPr lang="en-US" dirty="0">
            <a:solidFill>
              <a:schemeClr val="tx1"/>
            </a:solidFill>
          </a:endParaRPr>
        </a:p>
      </dgm:t>
    </dgm:pt>
    <dgm:pt modelId="{DB201FAB-E5FD-A445-8134-A9B1F1278570}" type="parTrans" cxnId="{E82865B2-E96A-1246-98B6-8DE6C8C832FD}">
      <dgm:prSet/>
      <dgm:spPr/>
      <dgm:t>
        <a:bodyPr/>
        <a:lstStyle/>
        <a:p>
          <a:endParaRPr lang="en-US"/>
        </a:p>
      </dgm:t>
    </dgm:pt>
    <dgm:pt modelId="{D99B41EF-EE46-C849-81A0-8A7547B51999}" type="sibTrans" cxnId="{E82865B2-E96A-1246-98B6-8DE6C8C832FD}">
      <dgm:prSet/>
      <dgm:spPr/>
      <dgm:t>
        <a:bodyPr/>
        <a:lstStyle/>
        <a:p>
          <a:endParaRPr lang="en-US"/>
        </a:p>
      </dgm:t>
    </dgm:pt>
    <dgm:pt modelId="{D761D0DA-2DC1-5644-99BC-4A0182AE53BD}" type="pres">
      <dgm:prSet presAssocID="{8254B634-E7A0-EC4F-89F3-B3E9463F7939}" presName="Name0" presStyleCnt="0">
        <dgm:presLayoutVars>
          <dgm:dir/>
          <dgm:resizeHandles val="exact"/>
        </dgm:presLayoutVars>
      </dgm:prSet>
      <dgm:spPr/>
    </dgm:pt>
    <dgm:pt modelId="{9FE21E73-64E5-B944-BAC1-F21D0C1580A8}" type="pres">
      <dgm:prSet presAssocID="{15228DE0-0B99-284C-B286-E8EA12165A78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47874D-D32F-2E4D-952B-B84FCF13786D}" type="pres">
      <dgm:prSet presAssocID="{0544A900-4661-4C4B-8C63-32583671DBEF}" presName="sibTrans" presStyleLbl="sibTrans2D1" presStyleIdx="0" presStyleCnt="4"/>
      <dgm:spPr/>
      <dgm:t>
        <a:bodyPr/>
        <a:lstStyle/>
        <a:p>
          <a:endParaRPr lang="en-US"/>
        </a:p>
      </dgm:t>
    </dgm:pt>
    <dgm:pt modelId="{43BED50A-21A5-464E-B4B0-ACD136B5F42F}" type="pres">
      <dgm:prSet presAssocID="{0544A900-4661-4C4B-8C63-32583671DBEF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38E07313-51F5-8142-A6C7-A9F6B3618736}" type="pres">
      <dgm:prSet presAssocID="{28D512CC-05BE-E044-8C26-09CD29B2AAB0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15F0E3-1FA6-214B-A5BE-124BF46C7A2D}" type="pres">
      <dgm:prSet presAssocID="{E04175F1-0C92-8541-854B-2E1312EE0784}" presName="sibTrans" presStyleLbl="sibTrans2D1" presStyleIdx="1" presStyleCnt="4"/>
      <dgm:spPr/>
      <dgm:t>
        <a:bodyPr/>
        <a:lstStyle/>
        <a:p>
          <a:endParaRPr lang="en-US"/>
        </a:p>
      </dgm:t>
    </dgm:pt>
    <dgm:pt modelId="{C81E686A-1377-1243-8C24-AFF6039A8049}" type="pres">
      <dgm:prSet presAssocID="{E04175F1-0C92-8541-854B-2E1312EE0784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F754AB20-C932-C34F-9FB1-9305DF5F73A9}" type="pres">
      <dgm:prSet presAssocID="{5054FA11-A990-5A47-B1B4-225D0EF003A8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D9566B-4B99-7246-9501-633B435CA56F}" type="pres">
      <dgm:prSet presAssocID="{C361CE96-BF91-914A-8D61-640FB202B874}" presName="sibTrans" presStyleLbl="sibTrans2D1" presStyleIdx="2" presStyleCnt="4"/>
      <dgm:spPr/>
      <dgm:t>
        <a:bodyPr/>
        <a:lstStyle/>
        <a:p>
          <a:endParaRPr lang="en-US"/>
        </a:p>
      </dgm:t>
    </dgm:pt>
    <dgm:pt modelId="{7E9B7F6D-DFCC-3D41-B524-2A7754351B9A}" type="pres">
      <dgm:prSet presAssocID="{C361CE96-BF91-914A-8D61-640FB202B874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92251872-FDE4-AC49-8F14-4382C001D483}" type="pres">
      <dgm:prSet presAssocID="{772C0A53-F088-324A-97AA-A574F3B3A0D9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CDE8AF-ED2F-0D40-AB59-228BFC6ABB4B}" type="pres">
      <dgm:prSet presAssocID="{0EA34819-AB63-FD47-AA2A-8DF7C80A33E6}" presName="sibTrans" presStyleLbl="sibTrans2D1" presStyleIdx="3" presStyleCnt="4"/>
      <dgm:spPr/>
      <dgm:t>
        <a:bodyPr/>
        <a:lstStyle/>
        <a:p>
          <a:endParaRPr lang="en-US"/>
        </a:p>
      </dgm:t>
    </dgm:pt>
    <dgm:pt modelId="{19B58260-F587-3C4B-B2C0-B51B9C72A0D4}" type="pres">
      <dgm:prSet presAssocID="{0EA34819-AB63-FD47-AA2A-8DF7C80A33E6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C62C1A73-6D55-E842-9FA4-26749F2D258D}" type="pres">
      <dgm:prSet presAssocID="{3D2078ED-DCCE-644A-9E2F-201EB85586AB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82865B2-E96A-1246-98B6-8DE6C8C832FD}" srcId="{8254B634-E7A0-EC4F-89F3-B3E9463F7939}" destId="{3D2078ED-DCCE-644A-9E2F-201EB85586AB}" srcOrd="4" destOrd="0" parTransId="{DB201FAB-E5FD-A445-8134-A9B1F1278570}" sibTransId="{D99B41EF-EE46-C849-81A0-8A7547B51999}"/>
    <dgm:cxn modelId="{8F83D439-3A3D-804F-AC18-9EF5EC8C84F8}" srcId="{8254B634-E7A0-EC4F-89F3-B3E9463F7939}" destId="{28D512CC-05BE-E044-8C26-09CD29B2AAB0}" srcOrd="1" destOrd="0" parTransId="{F9C2487A-57F8-2C4E-903F-37455B796056}" sibTransId="{E04175F1-0C92-8541-854B-2E1312EE0784}"/>
    <dgm:cxn modelId="{A87D1A7E-EC60-4348-A7DB-C8DB7EF4263C}" type="presOf" srcId="{3D2078ED-DCCE-644A-9E2F-201EB85586AB}" destId="{C62C1A73-6D55-E842-9FA4-26749F2D258D}" srcOrd="0" destOrd="0" presId="urn:microsoft.com/office/officeart/2005/8/layout/process1"/>
    <dgm:cxn modelId="{6FC8779E-64D9-4C95-8A7C-D764637221A7}" type="presOf" srcId="{8254B634-E7A0-EC4F-89F3-B3E9463F7939}" destId="{D761D0DA-2DC1-5644-99BC-4A0182AE53BD}" srcOrd="0" destOrd="0" presId="urn:microsoft.com/office/officeart/2005/8/layout/process1"/>
    <dgm:cxn modelId="{1A048859-1B15-43A7-87A6-7B361D9F999D}" type="presOf" srcId="{0544A900-4661-4C4B-8C63-32583671DBEF}" destId="{9347874D-D32F-2E4D-952B-B84FCF13786D}" srcOrd="0" destOrd="0" presId="urn:microsoft.com/office/officeart/2005/8/layout/process1"/>
    <dgm:cxn modelId="{7E2D864E-7754-4E3F-BBD6-2D7D59C23016}" type="presOf" srcId="{0EA34819-AB63-FD47-AA2A-8DF7C80A33E6}" destId="{19B58260-F587-3C4B-B2C0-B51B9C72A0D4}" srcOrd="1" destOrd="0" presId="urn:microsoft.com/office/officeart/2005/8/layout/process1"/>
    <dgm:cxn modelId="{A6B3A792-D912-4C46-8A66-F87BB746666E}" type="presOf" srcId="{C361CE96-BF91-914A-8D61-640FB202B874}" destId="{68D9566B-4B99-7246-9501-633B435CA56F}" srcOrd="0" destOrd="0" presId="urn:microsoft.com/office/officeart/2005/8/layout/process1"/>
    <dgm:cxn modelId="{7B39C155-00A4-47E0-B407-004ACD8F5656}" type="presOf" srcId="{772C0A53-F088-324A-97AA-A574F3B3A0D9}" destId="{92251872-FDE4-AC49-8F14-4382C001D483}" srcOrd="0" destOrd="0" presId="urn:microsoft.com/office/officeart/2005/8/layout/process1"/>
    <dgm:cxn modelId="{486FD1BB-8AC5-458D-B28F-08D9B85ED1EA}" type="presOf" srcId="{5054FA11-A990-5A47-B1B4-225D0EF003A8}" destId="{F754AB20-C932-C34F-9FB1-9305DF5F73A9}" srcOrd="0" destOrd="0" presId="urn:microsoft.com/office/officeart/2005/8/layout/process1"/>
    <dgm:cxn modelId="{8BF76F9F-FF1D-A542-B282-75B053F21235}" srcId="{8254B634-E7A0-EC4F-89F3-B3E9463F7939}" destId="{772C0A53-F088-324A-97AA-A574F3B3A0D9}" srcOrd="3" destOrd="0" parTransId="{0C6AE0A8-E094-6947-B942-B34FEA79DE87}" sibTransId="{0EA34819-AB63-FD47-AA2A-8DF7C80A33E6}"/>
    <dgm:cxn modelId="{8B94D2EE-8B1C-3C49-8AD2-8928D81AA86E}" srcId="{8254B634-E7A0-EC4F-89F3-B3E9463F7939}" destId="{5054FA11-A990-5A47-B1B4-225D0EF003A8}" srcOrd="2" destOrd="0" parTransId="{1384B49E-3E45-A243-835B-408111074686}" sibTransId="{C361CE96-BF91-914A-8D61-640FB202B874}"/>
    <dgm:cxn modelId="{DD60921C-94CC-4225-B4D9-71FD72D0C805}" type="presOf" srcId="{15228DE0-0B99-284C-B286-E8EA12165A78}" destId="{9FE21E73-64E5-B944-BAC1-F21D0C1580A8}" srcOrd="0" destOrd="0" presId="urn:microsoft.com/office/officeart/2005/8/layout/process1"/>
    <dgm:cxn modelId="{56D0DB6D-05EC-45BC-A615-7734E7700DCA}" type="presOf" srcId="{E04175F1-0C92-8541-854B-2E1312EE0784}" destId="{8615F0E3-1FA6-214B-A5BE-124BF46C7A2D}" srcOrd="0" destOrd="0" presId="urn:microsoft.com/office/officeart/2005/8/layout/process1"/>
    <dgm:cxn modelId="{1CB03125-F988-48F8-A218-323C88279C64}" type="presOf" srcId="{28D512CC-05BE-E044-8C26-09CD29B2AAB0}" destId="{38E07313-51F5-8142-A6C7-A9F6B3618736}" srcOrd="0" destOrd="0" presId="urn:microsoft.com/office/officeart/2005/8/layout/process1"/>
    <dgm:cxn modelId="{74FBF669-302A-48F6-8879-40CE7FCFA466}" type="presOf" srcId="{0544A900-4661-4C4B-8C63-32583671DBEF}" destId="{43BED50A-21A5-464E-B4B0-ACD136B5F42F}" srcOrd="1" destOrd="0" presId="urn:microsoft.com/office/officeart/2005/8/layout/process1"/>
    <dgm:cxn modelId="{9D945660-91BC-834B-A02D-F64AB627A573}" srcId="{8254B634-E7A0-EC4F-89F3-B3E9463F7939}" destId="{15228DE0-0B99-284C-B286-E8EA12165A78}" srcOrd="0" destOrd="0" parTransId="{4B0D142C-8F01-9C4A-880F-1F0074701B1C}" sibTransId="{0544A900-4661-4C4B-8C63-32583671DBEF}"/>
    <dgm:cxn modelId="{7EA91FAB-806D-4472-ADA6-CEA65EA30154}" type="presOf" srcId="{0EA34819-AB63-FD47-AA2A-8DF7C80A33E6}" destId="{47CDE8AF-ED2F-0D40-AB59-228BFC6ABB4B}" srcOrd="0" destOrd="0" presId="urn:microsoft.com/office/officeart/2005/8/layout/process1"/>
    <dgm:cxn modelId="{D6318B18-0986-4ED4-B388-D57CBD053C24}" type="presOf" srcId="{E04175F1-0C92-8541-854B-2E1312EE0784}" destId="{C81E686A-1377-1243-8C24-AFF6039A8049}" srcOrd="1" destOrd="0" presId="urn:microsoft.com/office/officeart/2005/8/layout/process1"/>
    <dgm:cxn modelId="{4E6F805A-5DC8-41C9-9AA6-41D71B614C21}" type="presOf" srcId="{C361CE96-BF91-914A-8D61-640FB202B874}" destId="{7E9B7F6D-DFCC-3D41-B524-2A7754351B9A}" srcOrd="1" destOrd="0" presId="urn:microsoft.com/office/officeart/2005/8/layout/process1"/>
    <dgm:cxn modelId="{E5F4695F-C953-4D1C-8994-D6203D183BB2}" type="presParOf" srcId="{D761D0DA-2DC1-5644-99BC-4A0182AE53BD}" destId="{9FE21E73-64E5-B944-BAC1-F21D0C1580A8}" srcOrd="0" destOrd="0" presId="urn:microsoft.com/office/officeart/2005/8/layout/process1"/>
    <dgm:cxn modelId="{6D3C89D5-D41B-454B-A72D-CC75A49FC7A7}" type="presParOf" srcId="{D761D0DA-2DC1-5644-99BC-4A0182AE53BD}" destId="{9347874D-D32F-2E4D-952B-B84FCF13786D}" srcOrd="1" destOrd="0" presId="urn:microsoft.com/office/officeart/2005/8/layout/process1"/>
    <dgm:cxn modelId="{0534A555-EA51-4B9F-99B1-7FB0A1F812A9}" type="presParOf" srcId="{9347874D-D32F-2E4D-952B-B84FCF13786D}" destId="{43BED50A-21A5-464E-B4B0-ACD136B5F42F}" srcOrd="0" destOrd="0" presId="urn:microsoft.com/office/officeart/2005/8/layout/process1"/>
    <dgm:cxn modelId="{06668EE0-9BB0-47B2-A2D8-2CBAD474BD16}" type="presParOf" srcId="{D761D0DA-2DC1-5644-99BC-4A0182AE53BD}" destId="{38E07313-51F5-8142-A6C7-A9F6B3618736}" srcOrd="2" destOrd="0" presId="urn:microsoft.com/office/officeart/2005/8/layout/process1"/>
    <dgm:cxn modelId="{21AE2576-C9FC-44D1-8C4B-7604529F0383}" type="presParOf" srcId="{D761D0DA-2DC1-5644-99BC-4A0182AE53BD}" destId="{8615F0E3-1FA6-214B-A5BE-124BF46C7A2D}" srcOrd="3" destOrd="0" presId="urn:microsoft.com/office/officeart/2005/8/layout/process1"/>
    <dgm:cxn modelId="{9581A799-29C9-4123-953E-C23661BEFF68}" type="presParOf" srcId="{8615F0E3-1FA6-214B-A5BE-124BF46C7A2D}" destId="{C81E686A-1377-1243-8C24-AFF6039A8049}" srcOrd="0" destOrd="0" presId="urn:microsoft.com/office/officeart/2005/8/layout/process1"/>
    <dgm:cxn modelId="{4E78446B-A008-4B94-B09F-3291A77D4312}" type="presParOf" srcId="{D761D0DA-2DC1-5644-99BC-4A0182AE53BD}" destId="{F754AB20-C932-C34F-9FB1-9305DF5F73A9}" srcOrd="4" destOrd="0" presId="urn:microsoft.com/office/officeart/2005/8/layout/process1"/>
    <dgm:cxn modelId="{AC770A74-6E87-4821-86C1-2824B34EDAA9}" type="presParOf" srcId="{D761D0DA-2DC1-5644-99BC-4A0182AE53BD}" destId="{68D9566B-4B99-7246-9501-633B435CA56F}" srcOrd="5" destOrd="0" presId="urn:microsoft.com/office/officeart/2005/8/layout/process1"/>
    <dgm:cxn modelId="{885EAB06-99CB-46F8-970A-3F255AE14AA4}" type="presParOf" srcId="{68D9566B-4B99-7246-9501-633B435CA56F}" destId="{7E9B7F6D-DFCC-3D41-B524-2A7754351B9A}" srcOrd="0" destOrd="0" presId="urn:microsoft.com/office/officeart/2005/8/layout/process1"/>
    <dgm:cxn modelId="{48E88726-4688-4119-A1D4-EC0742650C88}" type="presParOf" srcId="{D761D0DA-2DC1-5644-99BC-4A0182AE53BD}" destId="{92251872-FDE4-AC49-8F14-4382C001D483}" srcOrd="6" destOrd="0" presId="urn:microsoft.com/office/officeart/2005/8/layout/process1"/>
    <dgm:cxn modelId="{A8DD041B-33B9-482F-9E5C-A2E934C321DD}" type="presParOf" srcId="{D761D0DA-2DC1-5644-99BC-4A0182AE53BD}" destId="{47CDE8AF-ED2F-0D40-AB59-228BFC6ABB4B}" srcOrd="7" destOrd="0" presId="urn:microsoft.com/office/officeart/2005/8/layout/process1"/>
    <dgm:cxn modelId="{283073F5-9994-4437-8AE2-33C518C85237}" type="presParOf" srcId="{47CDE8AF-ED2F-0D40-AB59-228BFC6ABB4B}" destId="{19B58260-F587-3C4B-B2C0-B51B9C72A0D4}" srcOrd="0" destOrd="0" presId="urn:microsoft.com/office/officeart/2005/8/layout/process1"/>
    <dgm:cxn modelId="{AD0101D6-EA9B-4A2E-8BF8-2B9058EEF872}" type="presParOf" srcId="{D761D0DA-2DC1-5644-99BC-4A0182AE53BD}" destId="{C62C1A73-6D55-E842-9FA4-26749F2D258D}" srcOrd="8" destOrd="0" presId="urn:microsoft.com/office/officeart/2005/8/layout/process1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8254B634-E7A0-EC4F-89F3-B3E9463F7939}" type="doc">
      <dgm:prSet loTypeId="urn:microsoft.com/office/officeart/2005/8/layout/process1" loCatId="process" qsTypeId="urn:microsoft.com/office/officeart/2005/8/quickstyle/3D2" qsCatId="3D" csTypeId="urn:microsoft.com/office/officeart/2005/8/colors/accent5_1" csCatId="accent5" phldr="1"/>
      <dgm:spPr/>
    </dgm:pt>
    <dgm:pt modelId="{15228DE0-0B99-284C-B286-E8EA12165A78}">
      <dgm:prSet phldrT="[Text]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en-US" b="0" dirty="0" smtClean="0">
              <a:solidFill>
                <a:schemeClr val="tx1"/>
              </a:solidFill>
            </a:rPr>
            <a:t>Motivation</a:t>
          </a:r>
          <a:endParaRPr lang="en-US" b="0" dirty="0">
            <a:solidFill>
              <a:schemeClr val="tx1"/>
            </a:solidFill>
          </a:endParaRPr>
        </a:p>
      </dgm:t>
    </dgm:pt>
    <dgm:pt modelId="{4B0D142C-8F01-9C4A-880F-1F0074701B1C}" type="parTrans" cxnId="{9D945660-91BC-834B-A02D-F64AB627A573}">
      <dgm:prSet/>
      <dgm:spPr/>
      <dgm:t>
        <a:bodyPr/>
        <a:lstStyle/>
        <a:p>
          <a:endParaRPr lang="en-US"/>
        </a:p>
      </dgm:t>
    </dgm:pt>
    <dgm:pt modelId="{0544A900-4661-4C4B-8C63-32583671DBEF}" type="sibTrans" cxnId="{9D945660-91BC-834B-A02D-F64AB627A573}">
      <dgm:prSet/>
      <dgm:spPr/>
      <dgm:t>
        <a:bodyPr/>
        <a:lstStyle/>
        <a:p>
          <a:endParaRPr lang="en-US"/>
        </a:p>
      </dgm:t>
    </dgm:pt>
    <dgm:pt modelId="{28D512CC-05BE-E044-8C26-09CD29B2AAB0}">
      <dgm:prSet phldrT="[Text]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en-US" b="0" dirty="0" smtClean="0">
              <a:solidFill>
                <a:schemeClr val="tx1"/>
              </a:solidFill>
            </a:rPr>
            <a:t>Problem</a:t>
          </a:r>
          <a:endParaRPr lang="en-US" b="0" dirty="0">
            <a:solidFill>
              <a:schemeClr val="tx1"/>
            </a:solidFill>
          </a:endParaRPr>
        </a:p>
      </dgm:t>
    </dgm:pt>
    <dgm:pt modelId="{F9C2487A-57F8-2C4E-903F-37455B796056}" type="parTrans" cxnId="{8F83D439-3A3D-804F-AC18-9EF5EC8C84F8}">
      <dgm:prSet/>
      <dgm:spPr/>
      <dgm:t>
        <a:bodyPr/>
        <a:lstStyle/>
        <a:p>
          <a:endParaRPr lang="en-US"/>
        </a:p>
      </dgm:t>
    </dgm:pt>
    <dgm:pt modelId="{E04175F1-0C92-8541-854B-2E1312EE0784}" type="sibTrans" cxnId="{8F83D439-3A3D-804F-AC18-9EF5EC8C84F8}">
      <dgm:prSet/>
      <dgm:spPr/>
      <dgm:t>
        <a:bodyPr/>
        <a:lstStyle/>
        <a:p>
          <a:endParaRPr lang="en-US"/>
        </a:p>
      </dgm:t>
    </dgm:pt>
    <dgm:pt modelId="{5054FA11-A990-5A47-B1B4-225D0EF003A8}">
      <dgm:prSet phldrT="[Text]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en-US" b="0" dirty="0" smtClean="0">
              <a:solidFill>
                <a:schemeClr val="tx1"/>
              </a:solidFill>
            </a:rPr>
            <a:t>Design</a:t>
          </a:r>
          <a:endParaRPr lang="en-US" b="0" dirty="0">
            <a:solidFill>
              <a:schemeClr val="tx1"/>
            </a:solidFill>
          </a:endParaRPr>
        </a:p>
      </dgm:t>
    </dgm:pt>
    <dgm:pt modelId="{1384B49E-3E45-A243-835B-408111074686}" type="parTrans" cxnId="{8B94D2EE-8B1C-3C49-8AD2-8928D81AA86E}">
      <dgm:prSet/>
      <dgm:spPr/>
      <dgm:t>
        <a:bodyPr/>
        <a:lstStyle/>
        <a:p>
          <a:endParaRPr lang="en-US"/>
        </a:p>
      </dgm:t>
    </dgm:pt>
    <dgm:pt modelId="{C361CE96-BF91-914A-8D61-640FB202B874}" type="sibTrans" cxnId="{8B94D2EE-8B1C-3C49-8AD2-8928D81AA86E}">
      <dgm:prSet/>
      <dgm:spPr/>
      <dgm:t>
        <a:bodyPr/>
        <a:lstStyle/>
        <a:p>
          <a:endParaRPr lang="en-US"/>
        </a:p>
      </dgm:t>
    </dgm:pt>
    <dgm:pt modelId="{772C0A53-F088-324A-97AA-A574F3B3A0D9}">
      <dgm:prSet phldrT="[Text]"/>
      <dgm:spPr>
        <a:solidFill>
          <a:schemeClr val="tx2"/>
        </a:solidFill>
      </dgm:spPr>
      <dgm:t>
        <a:bodyPr/>
        <a:lstStyle/>
        <a:p>
          <a:r>
            <a:rPr lang="en-US" b="1" dirty="0" smtClean="0">
              <a:solidFill>
                <a:schemeClr val="bg1"/>
              </a:solidFill>
            </a:rPr>
            <a:t>Evaluation</a:t>
          </a:r>
          <a:endParaRPr lang="en-US" b="1" dirty="0">
            <a:solidFill>
              <a:schemeClr val="bg1"/>
            </a:solidFill>
          </a:endParaRPr>
        </a:p>
      </dgm:t>
    </dgm:pt>
    <dgm:pt modelId="{0C6AE0A8-E094-6947-B942-B34FEA79DE87}" type="parTrans" cxnId="{8BF76F9F-FF1D-A542-B282-75B053F21235}">
      <dgm:prSet/>
      <dgm:spPr/>
      <dgm:t>
        <a:bodyPr/>
        <a:lstStyle/>
        <a:p>
          <a:endParaRPr lang="en-US"/>
        </a:p>
      </dgm:t>
    </dgm:pt>
    <dgm:pt modelId="{0EA34819-AB63-FD47-AA2A-8DF7C80A33E6}" type="sibTrans" cxnId="{8BF76F9F-FF1D-A542-B282-75B053F21235}">
      <dgm:prSet/>
      <dgm:spPr/>
      <dgm:t>
        <a:bodyPr/>
        <a:lstStyle/>
        <a:p>
          <a:endParaRPr lang="en-US"/>
        </a:p>
      </dgm:t>
    </dgm:pt>
    <dgm:pt modelId="{3D2078ED-DCCE-644A-9E2F-201EB85586AB}">
      <dgm:prSet phldrT="[Text]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Conclusion</a:t>
          </a:r>
          <a:endParaRPr lang="en-US" dirty="0">
            <a:solidFill>
              <a:schemeClr val="tx1"/>
            </a:solidFill>
          </a:endParaRPr>
        </a:p>
      </dgm:t>
    </dgm:pt>
    <dgm:pt modelId="{DB201FAB-E5FD-A445-8134-A9B1F1278570}" type="parTrans" cxnId="{E82865B2-E96A-1246-98B6-8DE6C8C832FD}">
      <dgm:prSet/>
      <dgm:spPr/>
      <dgm:t>
        <a:bodyPr/>
        <a:lstStyle/>
        <a:p>
          <a:endParaRPr lang="en-US"/>
        </a:p>
      </dgm:t>
    </dgm:pt>
    <dgm:pt modelId="{D99B41EF-EE46-C849-81A0-8A7547B51999}" type="sibTrans" cxnId="{E82865B2-E96A-1246-98B6-8DE6C8C832FD}">
      <dgm:prSet/>
      <dgm:spPr/>
      <dgm:t>
        <a:bodyPr/>
        <a:lstStyle/>
        <a:p>
          <a:endParaRPr lang="en-US"/>
        </a:p>
      </dgm:t>
    </dgm:pt>
    <dgm:pt modelId="{D761D0DA-2DC1-5644-99BC-4A0182AE53BD}" type="pres">
      <dgm:prSet presAssocID="{8254B634-E7A0-EC4F-89F3-B3E9463F7939}" presName="Name0" presStyleCnt="0">
        <dgm:presLayoutVars>
          <dgm:dir/>
          <dgm:resizeHandles val="exact"/>
        </dgm:presLayoutVars>
      </dgm:prSet>
      <dgm:spPr/>
    </dgm:pt>
    <dgm:pt modelId="{9FE21E73-64E5-B944-BAC1-F21D0C1580A8}" type="pres">
      <dgm:prSet presAssocID="{15228DE0-0B99-284C-B286-E8EA12165A78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47874D-D32F-2E4D-952B-B84FCF13786D}" type="pres">
      <dgm:prSet presAssocID="{0544A900-4661-4C4B-8C63-32583671DBEF}" presName="sibTrans" presStyleLbl="sibTrans2D1" presStyleIdx="0" presStyleCnt="4"/>
      <dgm:spPr/>
      <dgm:t>
        <a:bodyPr/>
        <a:lstStyle/>
        <a:p>
          <a:endParaRPr lang="en-US"/>
        </a:p>
      </dgm:t>
    </dgm:pt>
    <dgm:pt modelId="{43BED50A-21A5-464E-B4B0-ACD136B5F42F}" type="pres">
      <dgm:prSet presAssocID="{0544A900-4661-4C4B-8C63-32583671DBEF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38E07313-51F5-8142-A6C7-A9F6B3618736}" type="pres">
      <dgm:prSet presAssocID="{28D512CC-05BE-E044-8C26-09CD29B2AAB0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15F0E3-1FA6-214B-A5BE-124BF46C7A2D}" type="pres">
      <dgm:prSet presAssocID="{E04175F1-0C92-8541-854B-2E1312EE0784}" presName="sibTrans" presStyleLbl="sibTrans2D1" presStyleIdx="1" presStyleCnt="4"/>
      <dgm:spPr/>
      <dgm:t>
        <a:bodyPr/>
        <a:lstStyle/>
        <a:p>
          <a:endParaRPr lang="en-US"/>
        </a:p>
      </dgm:t>
    </dgm:pt>
    <dgm:pt modelId="{C81E686A-1377-1243-8C24-AFF6039A8049}" type="pres">
      <dgm:prSet presAssocID="{E04175F1-0C92-8541-854B-2E1312EE0784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F754AB20-C932-C34F-9FB1-9305DF5F73A9}" type="pres">
      <dgm:prSet presAssocID="{5054FA11-A990-5A47-B1B4-225D0EF003A8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D9566B-4B99-7246-9501-633B435CA56F}" type="pres">
      <dgm:prSet presAssocID="{C361CE96-BF91-914A-8D61-640FB202B874}" presName="sibTrans" presStyleLbl="sibTrans2D1" presStyleIdx="2" presStyleCnt="4"/>
      <dgm:spPr/>
      <dgm:t>
        <a:bodyPr/>
        <a:lstStyle/>
        <a:p>
          <a:endParaRPr lang="en-US"/>
        </a:p>
      </dgm:t>
    </dgm:pt>
    <dgm:pt modelId="{7E9B7F6D-DFCC-3D41-B524-2A7754351B9A}" type="pres">
      <dgm:prSet presAssocID="{C361CE96-BF91-914A-8D61-640FB202B874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92251872-FDE4-AC49-8F14-4382C001D483}" type="pres">
      <dgm:prSet presAssocID="{772C0A53-F088-324A-97AA-A574F3B3A0D9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CDE8AF-ED2F-0D40-AB59-228BFC6ABB4B}" type="pres">
      <dgm:prSet presAssocID="{0EA34819-AB63-FD47-AA2A-8DF7C80A33E6}" presName="sibTrans" presStyleLbl="sibTrans2D1" presStyleIdx="3" presStyleCnt="4"/>
      <dgm:spPr/>
      <dgm:t>
        <a:bodyPr/>
        <a:lstStyle/>
        <a:p>
          <a:endParaRPr lang="en-US"/>
        </a:p>
      </dgm:t>
    </dgm:pt>
    <dgm:pt modelId="{19B58260-F587-3C4B-B2C0-B51B9C72A0D4}" type="pres">
      <dgm:prSet presAssocID="{0EA34819-AB63-FD47-AA2A-8DF7C80A33E6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C62C1A73-6D55-E842-9FA4-26749F2D258D}" type="pres">
      <dgm:prSet presAssocID="{3D2078ED-DCCE-644A-9E2F-201EB85586AB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B94D2EE-8B1C-3C49-8AD2-8928D81AA86E}" srcId="{8254B634-E7A0-EC4F-89F3-B3E9463F7939}" destId="{5054FA11-A990-5A47-B1B4-225D0EF003A8}" srcOrd="2" destOrd="0" parTransId="{1384B49E-3E45-A243-835B-408111074686}" sibTransId="{C361CE96-BF91-914A-8D61-640FB202B874}"/>
    <dgm:cxn modelId="{1A9490A0-E64B-4207-B390-69E7E773E9F1}" type="presOf" srcId="{28D512CC-05BE-E044-8C26-09CD29B2AAB0}" destId="{38E07313-51F5-8142-A6C7-A9F6B3618736}" srcOrd="0" destOrd="0" presId="urn:microsoft.com/office/officeart/2005/8/layout/process1"/>
    <dgm:cxn modelId="{8010AA0A-CE6B-48C3-9BC0-7AC5EA008DC2}" type="presOf" srcId="{0EA34819-AB63-FD47-AA2A-8DF7C80A33E6}" destId="{47CDE8AF-ED2F-0D40-AB59-228BFC6ABB4B}" srcOrd="0" destOrd="0" presId="urn:microsoft.com/office/officeart/2005/8/layout/process1"/>
    <dgm:cxn modelId="{E6933DF0-FEB9-4CF7-A9C7-2CE9CFB03F11}" type="presOf" srcId="{15228DE0-0B99-284C-B286-E8EA12165A78}" destId="{9FE21E73-64E5-B944-BAC1-F21D0C1580A8}" srcOrd="0" destOrd="0" presId="urn:microsoft.com/office/officeart/2005/8/layout/process1"/>
    <dgm:cxn modelId="{6FC90E0B-BAB9-4F0F-904C-2E721E7FA341}" type="presOf" srcId="{0EA34819-AB63-FD47-AA2A-8DF7C80A33E6}" destId="{19B58260-F587-3C4B-B2C0-B51B9C72A0D4}" srcOrd="1" destOrd="0" presId="urn:microsoft.com/office/officeart/2005/8/layout/process1"/>
    <dgm:cxn modelId="{E82865B2-E96A-1246-98B6-8DE6C8C832FD}" srcId="{8254B634-E7A0-EC4F-89F3-B3E9463F7939}" destId="{3D2078ED-DCCE-644A-9E2F-201EB85586AB}" srcOrd="4" destOrd="0" parTransId="{DB201FAB-E5FD-A445-8134-A9B1F1278570}" sibTransId="{D99B41EF-EE46-C849-81A0-8A7547B51999}"/>
    <dgm:cxn modelId="{2BF09C16-69C0-44A6-8E6D-CCCA8F060F41}" type="presOf" srcId="{E04175F1-0C92-8541-854B-2E1312EE0784}" destId="{8615F0E3-1FA6-214B-A5BE-124BF46C7A2D}" srcOrd="0" destOrd="0" presId="urn:microsoft.com/office/officeart/2005/8/layout/process1"/>
    <dgm:cxn modelId="{F4134CE4-E694-45B7-8804-50FA6F2A341D}" type="presOf" srcId="{772C0A53-F088-324A-97AA-A574F3B3A0D9}" destId="{92251872-FDE4-AC49-8F14-4382C001D483}" srcOrd="0" destOrd="0" presId="urn:microsoft.com/office/officeart/2005/8/layout/process1"/>
    <dgm:cxn modelId="{76CC383D-0CEB-47FA-A960-A6013FBD59DE}" type="presOf" srcId="{E04175F1-0C92-8541-854B-2E1312EE0784}" destId="{C81E686A-1377-1243-8C24-AFF6039A8049}" srcOrd="1" destOrd="0" presId="urn:microsoft.com/office/officeart/2005/8/layout/process1"/>
    <dgm:cxn modelId="{8F83D439-3A3D-804F-AC18-9EF5EC8C84F8}" srcId="{8254B634-E7A0-EC4F-89F3-B3E9463F7939}" destId="{28D512CC-05BE-E044-8C26-09CD29B2AAB0}" srcOrd="1" destOrd="0" parTransId="{F9C2487A-57F8-2C4E-903F-37455B796056}" sibTransId="{E04175F1-0C92-8541-854B-2E1312EE0784}"/>
    <dgm:cxn modelId="{B12E73AC-008D-4407-9FD4-9321CE39DD51}" type="presOf" srcId="{3D2078ED-DCCE-644A-9E2F-201EB85586AB}" destId="{C62C1A73-6D55-E842-9FA4-26749F2D258D}" srcOrd="0" destOrd="0" presId="urn:microsoft.com/office/officeart/2005/8/layout/process1"/>
    <dgm:cxn modelId="{D3497543-6028-4947-BBCB-16AB269BE991}" type="presOf" srcId="{C361CE96-BF91-914A-8D61-640FB202B874}" destId="{7E9B7F6D-DFCC-3D41-B524-2A7754351B9A}" srcOrd="1" destOrd="0" presId="urn:microsoft.com/office/officeart/2005/8/layout/process1"/>
    <dgm:cxn modelId="{8BF76F9F-FF1D-A542-B282-75B053F21235}" srcId="{8254B634-E7A0-EC4F-89F3-B3E9463F7939}" destId="{772C0A53-F088-324A-97AA-A574F3B3A0D9}" srcOrd="3" destOrd="0" parTransId="{0C6AE0A8-E094-6947-B942-B34FEA79DE87}" sibTransId="{0EA34819-AB63-FD47-AA2A-8DF7C80A33E6}"/>
    <dgm:cxn modelId="{B529436E-4EF3-4BF5-B496-37D73F7646B9}" type="presOf" srcId="{0544A900-4661-4C4B-8C63-32583671DBEF}" destId="{9347874D-D32F-2E4D-952B-B84FCF13786D}" srcOrd="0" destOrd="0" presId="urn:microsoft.com/office/officeart/2005/8/layout/process1"/>
    <dgm:cxn modelId="{593F5B3B-7773-46D2-BDBD-7680B1CA8B54}" type="presOf" srcId="{8254B634-E7A0-EC4F-89F3-B3E9463F7939}" destId="{D761D0DA-2DC1-5644-99BC-4A0182AE53BD}" srcOrd="0" destOrd="0" presId="urn:microsoft.com/office/officeart/2005/8/layout/process1"/>
    <dgm:cxn modelId="{00E7CEFB-546B-4B3D-96CC-4580B4990AEF}" type="presOf" srcId="{0544A900-4661-4C4B-8C63-32583671DBEF}" destId="{43BED50A-21A5-464E-B4B0-ACD136B5F42F}" srcOrd="1" destOrd="0" presId="urn:microsoft.com/office/officeart/2005/8/layout/process1"/>
    <dgm:cxn modelId="{49989DE4-A4D3-4A49-81CA-DB0B270D0349}" type="presOf" srcId="{5054FA11-A990-5A47-B1B4-225D0EF003A8}" destId="{F754AB20-C932-C34F-9FB1-9305DF5F73A9}" srcOrd="0" destOrd="0" presId="urn:microsoft.com/office/officeart/2005/8/layout/process1"/>
    <dgm:cxn modelId="{9D945660-91BC-834B-A02D-F64AB627A573}" srcId="{8254B634-E7A0-EC4F-89F3-B3E9463F7939}" destId="{15228DE0-0B99-284C-B286-E8EA12165A78}" srcOrd="0" destOrd="0" parTransId="{4B0D142C-8F01-9C4A-880F-1F0074701B1C}" sibTransId="{0544A900-4661-4C4B-8C63-32583671DBEF}"/>
    <dgm:cxn modelId="{A39C602C-5FB1-4DBA-A256-5E95ADDD2987}" type="presOf" srcId="{C361CE96-BF91-914A-8D61-640FB202B874}" destId="{68D9566B-4B99-7246-9501-633B435CA56F}" srcOrd="0" destOrd="0" presId="urn:microsoft.com/office/officeart/2005/8/layout/process1"/>
    <dgm:cxn modelId="{04522286-D6B7-4F6F-817F-BFBA404D9B59}" type="presParOf" srcId="{D761D0DA-2DC1-5644-99BC-4A0182AE53BD}" destId="{9FE21E73-64E5-B944-BAC1-F21D0C1580A8}" srcOrd="0" destOrd="0" presId="urn:microsoft.com/office/officeart/2005/8/layout/process1"/>
    <dgm:cxn modelId="{A34F9E54-68F8-43FD-AEDD-3C13FE2B5116}" type="presParOf" srcId="{D761D0DA-2DC1-5644-99BC-4A0182AE53BD}" destId="{9347874D-D32F-2E4D-952B-B84FCF13786D}" srcOrd="1" destOrd="0" presId="urn:microsoft.com/office/officeart/2005/8/layout/process1"/>
    <dgm:cxn modelId="{3CA606A4-A5E6-4AF1-A218-806A8B9A4A12}" type="presParOf" srcId="{9347874D-D32F-2E4D-952B-B84FCF13786D}" destId="{43BED50A-21A5-464E-B4B0-ACD136B5F42F}" srcOrd="0" destOrd="0" presId="urn:microsoft.com/office/officeart/2005/8/layout/process1"/>
    <dgm:cxn modelId="{B65AA20A-8E22-4F1D-A1B7-02E18944EF4F}" type="presParOf" srcId="{D761D0DA-2DC1-5644-99BC-4A0182AE53BD}" destId="{38E07313-51F5-8142-A6C7-A9F6B3618736}" srcOrd="2" destOrd="0" presId="urn:microsoft.com/office/officeart/2005/8/layout/process1"/>
    <dgm:cxn modelId="{519A4ACE-8D6A-472E-801A-25E8FB2CF2D9}" type="presParOf" srcId="{D761D0DA-2DC1-5644-99BC-4A0182AE53BD}" destId="{8615F0E3-1FA6-214B-A5BE-124BF46C7A2D}" srcOrd="3" destOrd="0" presId="urn:microsoft.com/office/officeart/2005/8/layout/process1"/>
    <dgm:cxn modelId="{30422156-0DFC-44B8-9958-384649EEF055}" type="presParOf" srcId="{8615F0E3-1FA6-214B-A5BE-124BF46C7A2D}" destId="{C81E686A-1377-1243-8C24-AFF6039A8049}" srcOrd="0" destOrd="0" presId="urn:microsoft.com/office/officeart/2005/8/layout/process1"/>
    <dgm:cxn modelId="{6049F356-2CB6-4E74-9B3B-C91A38A55384}" type="presParOf" srcId="{D761D0DA-2DC1-5644-99BC-4A0182AE53BD}" destId="{F754AB20-C932-C34F-9FB1-9305DF5F73A9}" srcOrd="4" destOrd="0" presId="urn:microsoft.com/office/officeart/2005/8/layout/process1"/>
    <dgm:cxn modelId="{D569039D-519B-4EEB-A327-CF306E0610B5}" type="presParOf" srcId="{D761D0DA-2DC1-5644-99BC-4A0182AE53BD}" destId="{68D9566B-4B99-7246-9501-633B435CA56F}" srcOrd="5" destOrd="0" presId="urn:microsoft.com/office/officeart/2005/8/layout/process1"/>
    <dgm:cxn modelId="{DA2350AA-5F99-45B7-A44A-6500D8A3AF37}" type="presParOf" srcId="{68D9566B-4B99-7246-9501-633B435CA56F}" destId="{7E9B7F6D-DFCC-3D41-B524-2A7754351B9A}" srcOrd="0" destOrd="0" presId="urn:microsoft.com/office/officeart/2005/8/layout/process1"/>
    <dgm:cxn modelId="{5FEA4315-DEDD-4B5B-95C7-1070A0265964}" type="presParOf" srcId="{D761D0DA-2DC1-5644-99BC-4A0182AE53BD}" destId="{92251872-FDE4-AC49-8F14-4382C001D483}" srcOrd="6" destOrd="0" presId="urn:microsoft.com/office/officeart/2005/8/layout/process1"/>
    <dgm:cxn modelId="{2E8CA462-32FD-4AB2-A116-13B81FE162E2}" type="presParOf" srcId="{D761D0DA-2DC1-5644-99BC-4A0182AE53BD}" destId="{47CDE8AF-ED2F-0D40-AB59-228BFC6ABB4B}" srcOrd="7" destOrd="0" presId="urn:microsoft.com/office/officeart/2005/8/layout/process1"/>
    <dgm:cxn modelId="{F6310902-8B45-40A7-A92E-99A1C5F2280D}" type="presParOf" srcId="{47CDE8AF-ED2F-0D40-AB59-228BFC6ABB4B}" destId="{19B58260-F587-3C4B-B2C0-B51B9C72A0D4}" srcOrd="0" destOrd="0" presId="urn:microsoft.com/office/officeart/2005/8/layout/process1"/>
    <dgm:cxn modelId="{4A8432FC-51ED-4D32-80AA-8A95590FF4A9}" type="presParOf" srcId="{D761D0DA-2DC1-5644-99BC-4A0182AE53BD}" destId="{C62C1A73-6D55-E842-9FA4-26749F2D258D}" srcOrd="8" destOrd="0" presId="urn:microsoft.com/office/officeart/2005/8/layout/process1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8254B634-E7A0-EC4F-89F3-B3E9463F7939}" type="doc">
      <dgm:prSet loTypeId="urn:microsoft.com/office/officeart/2005/8/layout/process1" loCatId="process" qsTypeId="urn:microsoft.com/office/officeart/2005/8/quickstyle/3D2" qsCatId="3D" csTypeId="urn:microsoft.com/office/officeart/2005/8/colors/accent5_1" csCatId="accent5" phldr="1"/>
      <dgm:spPr/>
    </dgm:pt>
    <dgm:pt modelId="{15228DE0-0B99-284C-B286-E8EA12165A78}">
      <dgm:prSet phldrT="[Text]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en-US" b="0" dirty="0" smtClean="0">
              <a:solidFill>
                <a:schemeClr val="tx1"/>
              </a:solidFill>
            </a:rPr>
            <a:t>Motivation</a:t>
          </a:r>
          <a:endParaRPr lang="en-US" b="0" dirty="0">
            <a:solidFill>
              <a:schemeClr val="tx1"/>
            </a:solidFill>
          </a:endParaRPr>
        </a:p>
      </dgm:t>
    </dgm:pt>
    <dgm:pt modelId="{4B0D142C-8F01-9C4A-880F-1F0074701B1C}" type="parTrans" cxnId="{9D945660-91BC-834B-A02D-F64AB627A573}">
      <dgm:prSet/>
      <dgm:spPr/>
      <dgm:t>
        <a:bodyPr/>
        <a:lstStyle/>
        <a:p>
          <a:endParaRPr lang="en-US"/>
        </a:p>
      </dgm:t>
    </dgm:pt>
    <dgm:pt modelId="{0544A900-4661-4C4B-8C63-32583671DBEF}" type="sibTrans" cxnId="{9D945660-91BC-834B-A02D-F64AB627A573}">
      <dgm:prSet/>
      <dgm:spPr/>
      <dgm:t>
        <a:bodyPr/>
        <a:lstStyle/>
        <a:p>
          <a:endParaRPr lang="en-US"/>
        </a:p>
      </dgm:t>
    </dgm:pt>
    <dgm:pt modelId="{28D512CC-05BE-E044-8C26-09CD29B2AAB0}">
      <dgm:prSet phldrT="[Text]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en-US" b="0" dirty="0" smtClean="0">
              <a:solidFill>
                <a:schemeClr val="tx1"/>
              </a:solidFill>
            </a:rPr>
            <a:t>Problem</a:t>
          </a:r>
          <a:endParaRPr lang="en-US" b="0" dirty="0">
            <a:solidFill>
              <a:schemeClr val="tx1"/>
            </a:solidFill>
          </a:endParaRPr>
        </a:p>
      </dgm:t>
    </dgm:pt>
    <dgm:pt modelId="{F9C2487A-57F8-2C4E-903F-37455B796056}" type="parTrans" cxnId="{8F83D439-3A3D-804F-AC18-9EF5EC8C84F8}">
      <dgm:prSet/>
      <dgm:spPr/>
      <dgm:t>
        <a:bodyPr/>
        <a:lstStyle/>
        <a:p>
          <a:endParaRPr lang="en-US"/>
        </a:p>
      </dgm:t>
    </dgm:pt>
    <dgm:pt modelId="{E04175F1-0C92-8541-854B-2E1312EE0784}" type="sibTrans" cxnId="{8F83D439-3A3D-804F-AC18-9EF5EC8C84F8}">
      <dgm:prSet/>
      <dgm:spPr/>
      <dgm:t>
        <a:bodyPr/>
        <a:lstStyle/>
        <a:p>
          <a:endParaRPr lang="en-US"/>
        </a:p>
      </dgm:t>
    </dgm:pt>
    <dgm:pt modelId="{5054FA11-A990-5A47-B1B4-225D0EF003A8}">
      <dgm:prSet phldrT="[Text]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en-US" b="0" dirty="0" smtClean="0">
              <a:solidFill>
                <a:schemeClr val="tx1"/>
              </a:solidFill>
            </a:rPr>
            <a:t>Design</a:t>
          </a:r>
          <a:endParaRPr lang="en-US" b="0" dirty="0">
            <a:solidFill>
              <a:schemeClr val="tx1"/>
            </a:solidFill>
          </a:endParaRPr>
        </a:p>
      </dgm:t>
    </dgm:pt>
    <dgm:pt modelId="{1384B49E-3E45-A243-835B-408111074686}" type="parTrans" cxnId="{8B94D2EE-8B1C-3C49-8AD2-8928D81AA86E}">
      <dgm:prSet/>
      <dgm:spPr/>
      <dgm:t>
        <a:bodyPr/>
        <a:lstStyle/>
        <a:p>
          <a:endParaRPr lang="en-US"/>
        </a:p>
      </dgm:t>
    </dgm:pt>
    <dgm:pt modelId="{C361CE96-BF91-914A-8D61-640FB202B874}" type="sibTrans" cxnId="{8B94D2EE-8B1C-3C49-8AD2-8928D81AA86E}">
      <dgm:prSet/>
      <dgm:spPr/>
      <dgm:t>
        <a:bodyPr/>
        <a:lstStyle/>
        <a:p>
          <a:endParaRPr lang="en-US"/>
        </a:p>
      </dgm:t>
    </dgm:pt>
    <dgm:pt modelId="{772C0A53-F088-324A-97AA-A574F3B3A0D9}">
      <dgm:prSet phldrT="[Text]"/>
      <dgm:spPr>
        <a:solidFill>
          <a:schemeClr val="tx2"/>
        </a:solidFill>
      </dgm:spPr>
      <dgm:t>
        <a:bodyPr/>
        <a:lstStyle/>
        <a:p>
          <a:r>
            <a:rPr lang="en-US" b="1" dirty="0" smtClean="0">
              <a:solidFill>
                <a:schemeClr val="bg1"/>
              </a:solidFill>
            </a:rPr>
            <a:t>Evaluation</a:t>
          </a:r>
          <a:endParaRPr lang="en-US" b="1" dirty="0">
            <a:solidFill>
              <a:schemeClr val="bg1"/>
            </a:solidFill>
          </a:endParaRPr>
        </a:p>
      </dgm:t>
    </dgm:pt>
    <dgm:pt modelId="{0C6AE0A8-E094-6947-B942-B34FEA79DE87}" type="parTrans" cxnId="{8BF76F9F-FF1D-A542-B282-75B053F21235}">
      <dgm:prSet/>
      <dgm:spPr/>
      <dgm:t>
        <a:bodyPr/>
        <a:lstStyle/>
        <a:p>
          <a:endParaRPr lang="en-US"/>
        </a:p>
      </dgm:t>
    </dgm:pt>
    <dgm:pt modelId="{0EA34819-AB63-FD47-AA2A-8DF7C80A33E6}" type="sibTrans" cxnId="{8BF76F9F-FF1D-A542-B282-75B053F21235}">
      <dgm:prSet/>
      <dgm:spPr/>
      <dgm:t>
        <a:bodyPr/>
        <a:lstStyle/>
        <a:p>
          <a:endParaRPr lang="en-US"/>
        </a:p>
      </dgm:t>
    </dgm:pt>
    <dgm:pt modelId="{3D2078ED-DCCE-644A-9E2F-201EB85586AB}">
      <dgm:prSet phldrT="[Text]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Conclusion</a:t>
          </a:r>
          <a:endParaRPr lang="en-US" dirty="0">
            <a:solidFill>
              <a:schemeClr val="tx1"/>
            </a:solidFill>
          </a:endParaRPr>
        </a:p>
      </dgm:t>
    </dgm:pt>
    <dgm:pt modelId="{DB201FAB-E5FD-A445-8134-A9B1F1278570}" type="parTrans" cxnId="{E82865B2-E96A-1246-98B6-8DE6C8C832FD}">
      <dgm:prSet/>
      <dgm:spPr/>
      <dgm:t>
        <a:bodyPr/>
        <a:lstStyle/>
        <a:p>
          <a:endParaRPr lang="en-US"/>
        </a:p>
      </dgm:t>
    </dgm:pt>
    <dgm:pt modelId="{D99B41EF-EE46-C849-81A0-8A7547B51999}" type="sibTrans" cxnId="{E82865B2-E96A-1246-98B6-8DE6C8C832FD}">
      <dgm:prSet/>
      <dgm:spPr/>
      <dgm:t>
        <a:bodyPr/>
        <a:lstStyle/>
        <a:p>
          <a:endParaRPr lang="en-US"/>
        </a:p>
      </dgm:t>
    </dgm:pt>
    <dgm:pt modelId="{D761D0DA-2DC1-5644-99BC-4A0182AE53BD}" type="pres">
      <dgm:prSet presAssocID="{8254B634-E7A0-EC4F-89F3-B3E9463F7939}" presName="Name0" presStyleCnt="0">
        <dgm:presLayoutVars>
          <dgm:dir/>
          <dgm:resizeHandles val="exact"/>
        </dgm:presLayoutVars>
      </dgm:prSet>
      <dgm:spPr/>
    </dgm:pt>
    <dgm:pt modelId="{9FE21E73-64E5-B944-BAC1-F21D0C1580A8}" type="pres">
      <dgm:prSet presAssocID="{15228DE0-0B99-284C-B286-E8EA12165A78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47874D-D32F-2E4D-952B-B84FCF13786D}" type="pres">
      <dgm:prSet presAssocID="{0544A900-4661-4C4B-8C63-32583671DBEF}" presName="sibTrans" presStyleLbl="sibTrans2D1" presStyleIdx="0" presStyleCnt="4"/>
      <dgm:spPr/>
      <dgm:t>
        <a:bodyPr/>
        <a:lstStyle/>
        <a:p>
          <a:endParaRPr lang="en-US"/>
        </a:p>
      </dgm:t>
    </dgm:pt>
    <dgm:pt modelId="{43BED50A-21A5-464E-B4B0-ACD136B5F42F}" type="pres">
      <dgm:prSet presAssocID="{0544A900-4661-4C4B-8C63-32583671DBEF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38E07313-51F5-8142-A6C7-A9F6B3618736}" type="pres">
      <dgm:prSet presAssocID="{28D512CC-05BE-E044-8C26-09CD29B2AAB0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15F0E3-1FA6-214B-A5BE-124BF46C7A2D}" type="pres">
      <dgm:prSet presAssocID="{E04175F1-0C92-8541-854B-2E1312EE0784}" presName="sibTrans" presStyleLbl="sibTrans2D1" presStyleIdx="1" presStyleCnt="4"/>
      <dgm:spPr/>
      <dgm:t>
        <a:bodyPr/>
        <a:lstStyle/>
        <a:p>
          <a:endParaRPr lang="en-US"/>
        </a:p>
      </dgm:t>
    </dgm:pt>
    <dgm:pt modelId="{C81E686A-1377-1243-8C24-AFF6039A8049}" type="pres">
      <dgm:prSet presAssocID="{E04175F1-0C92-8541-854B-2E1312EE0784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F754AB20-C932-C34F-9FB1-9305DF5F73A9}" type="pres">
      <dgm:prSet presAssocID="{5054FA11-A990-5A47-B1B4-225D0EF003A8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D9566B-4B99-7246-9501-633B435CA56F}" type="pres">
      <dgm:prSet presAssocID="{C361CE96-BF91-914A-8D61-640FB202B874}" presName="sibTrans" presStyleLbl="sibTrans2D1" presStyleIdx="2" presStyleCnt="4"/>
      <dgm:spPr/>
      <dgm:t>
        <a:bodyPr/>
        <a:lstStyle/>
        <a:p>
          <a:endParaRPr lang="en-US"/>
        </a:p>
      </dgm:t>
    </dgm:pt>
    <dgm:pt modelId="{7E9B7F6D-DFCC-3D41-B524-2A7754351B9A}" type="pres">
      <dgm:prSet presAssocID="{C361CE96-BF91-914A-8D61-640FB202B874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92251872-FDE4-AC49-8F14-4382C001D483}" type="pres">
      <dgm:prSet presAssocID="{772C0A53-F088-324A-97AA-A574F3B3A0D9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CDE8AF-ED2F-0D40-AB59-228BFC6ABB4B}" type="pres">
      <dgm:prSet presAssocID="{0EA34819-AB63-FD47-AA2A-8DF7C80A33E6}" presName="sibTrans" presStyleLbl="sibTrans2D1" presStyleIdx="3" presStyleCnt="4"/>
      <dgm:spPr/>
      <dgm:t>
        <a:bodyPr/>
        <a:lstStyle/>
        <a:p>
          <a:endParaRPr lang="en-US"/>
        </a:p>
      </dgm:t>
    </dgm:pt>
    <dgm:pt modelId="{19B58260-F587-3C4B-B2C0-B51B9C72A0D4}" type="pres">
      <dgm:prSet presAssocID="{0EA34819-AB63-FD47-AA2A-8DF7C80A33E6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C62C1A73-6D55-E842-9FA4-26749F2D258D}" type="pres">
      <dgm:prSet presAssocID="{3D2078ED-DCCE-644A-9E2F-201EB85586AB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82865B2-E96A-1246-98B6-8DE6C8C832FD}" srcId="{8254B634-E7A0-EC4F-89F3-B3E9463F7939}" destId="{3D2078ED-DCCE-644A-9E2F-201EB85586AB}" srcOrd="4" destOrd="0" parTransId="{DB201FAB-E5FD-A445-8134-A9B1F1278570}" sibTransId="{D99B41EF-EE46-C849-81A0-8A7547B51999}"/>
    <dgm:cxn modelId="{8F83D439-3A3D-804F-AC18-9EF5EC8C84F8}" srcId="{8254B634-E7A0-EC4F-89F3-B3E9463F7939}" destId="{28D512CC-05BE-E044-8C26-09CD29B2AAB0}" srcOrd="1" destOrd="0" parTransId="{F9C2487A-57F8-2C4E-903F-37455B796056}" sibTransId="{E04175F1-0C92-8541-854B-2E1312EE0784}"/>
    <dgm:cxn modelId="{ECAB9227-57ED-45AE-8C36-E7991296BFB0}" type="presOf" srcId="{8254B634-E7A0-EC4F-89F3-B3E9463F7939}" destId="{D761D0DA-2DC1-5644-99BC-4A0182AE53BD}" srcOrd="0" destOrd="0" presId="urn:microsoft.com/office/officeart/2005/8/layout/process1"/>
    <dgm:cxn modelId="{F766D3E8-666A-43B4-99B6-1A8373BE1322}" type="presOf" srcId="{5054FA11-A990-5A47-B1B4-225D0EF003A8}" destId="{F754AB20-C932-C34F-9FB1-9305DF5F73A9}" srcOrd="0" destOrd="0" presId="urn:microsoft.com/office/officeart/2005/8/layout/process1"/>
    <dgm:cxn modelId="{060AAF95-A60A-4A48-936A-541CD260A9BB}" type="presOf" srcId="{15228DE0-0B99-284C-B286-E8EA12165A78}" destId="{9FE21E73-64E5-B944-BAC1-F21D0C1580A8}" srcOrd="0" destOrd="0" presId="urn:microsoft.com/office/officeart/2005/8/layout/process1"/>
    <dgm:cxn modelId="{B92E1AF0-1701-4952-9653-423132ABFCE6}" type="presOf" srcId="{28D512CC-05BE-E044-8C26-09CD29B2AAB0}" destId="{38E07313-51F5-8142-A6C7-A9F6B3618736}" srcOrd="0" destOrd="0" presId="urn:microsoft.com/office/officeart/2005/8/layout/process1"/>
    <dgm:cxn modelId="{3E37D1E9-E73E-4963-9884-1020BC1B921A}" type="presOf" srcId="{E04175F1-0C92-8541-854B-2E1312EE0784}" destId="{8615F0E3-1FA6-214B-A5BE-124BF46C7A2D}" srcOrd="0" destOrd="0" presId="urn:microsoft.com/office/officeart/2005/8/layout/process1"/>
    <dgm:cxn modelId="{24AB771D-C448-4DC4-A37C-24C98364B922}" type="presOf" srcId="{3D2078ED-DCCE-644A-9E2F-201EB85586AB}" destId="{C62C1A73-6D55-E842-9FA4-26749F2D258D}" srcOrd="0" destOrd="0" presId="urn:microsoft.com/office/officeart/2005/8/layout/process1"/>
    <dgm:cxn modelId="{6F778B69-3A81-42C4-B923-CE955941E5DB}" type="presOf" srcId="{E04175F1-0C92-8541-854B-2E1312EE0784}" destId="{C81E686A-1377-1243-8C24-AFF6039A8049}" srcOrd="1" destOrd="0" presId="urn:microsoft.com/office/officeart/2005/8/layout/process1"/>
    <dgm:cxn modelId="{BF2AEAD4-31B2-46C6-B7F2-26B4CF781656}" type="presOf" srcId="{0544A900-4661-4C4B-8C63-32583671DBEF}" destId="{9347874D-D32F-2E4D-952B-B84FCF13786D}" srcOrd="0" destOrd="0" presId="urn:microsoft.com/office/officeart/2005/8/layout/process1"/>
    <dgm:cxn modelId="{55BB90F5-9736-4386-B1BA-D15A8EAF86D2}" type="presOf" srcId="{0EA34819-AB63-FD47-AA2A-8DF7C80A33E6}" destId="{47CDE8AF-ED2F-0D40-AB59-228BFC6ABB4B}" srcOrd="0" destOrd="0" presId="urn:microsoft.com/office/officeart/2005/8/layout/process1"/>
    <dgm:cxn modelId="{69028485-1CCA-4CD6-A70A-01DCDE1794B1}" type="presOf" srcId="{C361CE96-BF91-914A-8D61-640FB202B874}" destId="{7E9B7F6D-DFCC-3D41-B524-2A7754351B9A}" srcOrd="1" destOrd="0" presId="urn:microsoft.com/office/officeart/2005/8/layout/process1"/>
    <dgm:cxn modelId="{8BF76F9F-FF1D-A542-B282-75B053F21235}" srcId="{8254B634-E7A0-EC4F-89F3-B3E9463F7939}" destId="{772C0A53-F088-324A-97AA-A574F3B3A0D9}" srcOrd="3" destOrd="0" parTransId="{0C6AE0A8-E094-6947-B942-B34FEA79DE87}" sibTransId="{0EA34819-AB63-FD47-AA2A-8DF7C80A33E6}"/>
    <dgm:cxn modelId="{8B94D2EE-8B1C-3C49-8AD2-8928D81AA86E}" srcId="{8254B634-E7A0-EC4F-89F3-B3E9463F7939}" destId="{5054FA11-A990-5A47-B1B4-225D0EF003A8}" srcOrd="2" destOrd="0" parTransId="{1384B49E-3E45-A243-835B-408111074686}" sibTransId="{C361CE96-BF91-914A-8D61-640FB202B874}"/>
    <dgm:cxn modelId="{3DC30A3D-A5C8-441F-8A53-5FDBF11ED660}" type="presOf" srcId="{0EA34819-AB63-FD47-AA2A-8DF7C80A33E6}" destId="{19B58260-F587-3C4B-B2C0-B51B9C72A0D4}" srcOrd="1" destOrd="0" presId="urn:microsoft.com/office/officeart/2005/8/layout/process1"/>
    <dgm:cxn modelId="{9D945660-91BC-834B-A02D-F64AB627A573}" srcId="{8254B634-E7A0-EC4F-89F3-B3E9463F7939}" destId="{15228DE0-0B99-284C-B286-E8EA12165A78}" srcOrd="0" destOrd="0" parTransId="{4B0D142C-8F01-9C4A-880F-1F0074701B1C}" sibTransId="{0544A900-4661-4C4B-8C63-32583671DBEF}"/>
    <dgm:cxn modelId="{319FBE81-36C8-49F0-A0EB-BD0AF08B37F3}" type="presOf" srcId="{0544A900-4661-4C4B-8C63-32583671DBEF}" destId="{43BED50A-21A5-464E-B4B0-ACD136B5F42F}" srcOrd="1" destOrd="0" presId="urn:microsoft.com/office/officeart/2005/8/layout/process1"/>
    <dgm:cxn modelId="{2444E57D-8707-4ACB-8CF5-E8AD966BD0A7}" type="presOf" srcId="{C361CE96-BF91-914A-8D61-640FB202B874}" destId="{68D9566B-4B99-7246-9501-633B435CA56F}" srcOrd="0" destOrd="0" presId="urn:microsoft.com/office/officeart/2005/8/layout/process1"/>
    <dgm:cxn modelId="{668D3A98-2A21-4358-99AC-DB17FEB552E6}" type="presOf" srcId="{772C0A53-F088-324A-97AA-A574F3B3A0D9}" destId="{92251872-FDE4-AC49-8F14-4382C001D483}" srcOrd="0" destOrd="0" presId="urn:microsoft.com/office/officeart/2005/8/layout/process1"/>
    <dgm:cxn modelId="{8535FD3B-62B9-432F-BE81-994525D14A34}" type="presParOf" srcId="{D761D0DA-2DC1-5644-99BC-4A0182AE53BD}" destId="{9FE21E73-64E5-B944-BAC1-F21D0C1580A8}" srcOrd="0" destOrd="0" presId="urn:microsoft.com/office/officeart/2005/8/layout/process1"/>
    <dgm:cxn modelId="{1A4705F1-1A66-495E-8D3A-7F3FB72005FF}" type="presParOf" srcId="{D761D0DA-2DC1-5644-99BC-4A0182AE53BD}" destId="{9347874D-D32F-2E4D-952B-B84FCF13786D}" srcOrd="1" destOrd="0" presId="urn:microsoft.com/office/officeart/2005/8/layout/process1"/>
    <dgm:cxn modelId="{D58994E7-2094-46EC-8905-270CFE9105EE}" type="presParOf" srcId="{9347874D-D32F-2E4D-952B-B84FCF13786D}" destId="{43BED50A-21A5-464E-B4B0-ACD136B5F42F}" srcOrd="0" destOrd="0" presId="urn:microsoft.com/office/officeart/2005/8/layout/process1"/>
    <dgm:cxn modelId="{D46D1F91-92E0-487B-8419-BEEA1FD16CF6}" type="presParOf" srcId="{D761D0DA-2DC1-5644-99BC-4A0182AE53BD}" destId="{38E07313-51F5-8142-A6C7-A9F6B3618736}" srcOrd="2" destOrd="0" presId="urn:microsoft.com/office/officeart/2005/8/layout/process1"/>
    <dgm:cxn modelId="{654706A0-CD1F-496A-BC0C-3D243C003432}" type="presParOf" srcId="{D761D0DA-2DC1-5644-99BC-4A0182AE53BD}" destId="{8615F0E3-1FA6-214B-A5BE-124BF46C7A2D}" srcOrd="3" destOrd="0" presId="urn:microsoft.com/office/officeart/2005/8/layout/process1"/>
    <dgm:cxn modelId="{8D85AC13-13E6-42F0-871A-1D036B852A3B}" type="presParOf" srcId="{8615F0E3-1FA6-214B-A5BE-124BF46C7A2D}" destId="{C81E686A-1377-1243-8C24-AFF6039A8049}" srcOrd="0" destOrd="0" presId="urn:microsoft.com/office/officeart/2005/8/layout/process1"/>
    <dgm:cxn modelId="{C12E9BD6-7B29-4D33-ADCE-7FB7303F68AD}" type="presParOf" srcId="{D761D0DA-2DC1-5644-99BC-4A0182AE53BD}" destId="{F754AB20-C932-C34F-9FB1-9305DF5F73A9}" srcOrd="4" destOrd="0" presId="urn:microsoft.com/office/officeart/2005/8/layout/process1"/>
    <dgm:cxn modelId="{7D1D1B02-066B-4B7E-840F-A5F4924DCEA0}" type="presParOf" srcId="{D761D0DA-2DC1-5644-99BC-4A0182AE53BD}" destId="{68D9566B-4B99-7246-9501-633B435CA56F}" srcOrd="5" destOrd="0" presId="urn:microsoft.com/office/officeart/2005/8/layout/process1"/>
    <dgm:cxn modelId="{EF1B85CB-DC23-41B8-9343-F575006ABBD4}" type="presParOf" srcId="{68D9566B-4B99-7246-9501-633B435CA56F}" destId="{7E9B7F6D-DFCC-3D41-B524-2A7754351B9A}" srcOrd="0" destOrd="0" presId="urn:microsoft.com/office/officeart/2005/8/layout/process1"/>
    <dgm:cxn modelId="{017E09E5-FEA0-4498-BB60-73CCB5F3AC15}" type="presParOf" srcId="{D761D0DA-2DC1-5644-99BC-4A0182AE53BD}" destId="{92251872-FDE4-AC49-8F14-4382C001D483}" srcOrd="6" destOrd="0" presId="urn:microsoft.com/office/officeart/2005/8/layout/process1"/>
    <dgm:cxn modelId="{FEA3BF5F-5D5A-4592-A338-C518AF50A5CF}" type="presParOf" srcId="{D761D0DA-2DC1-5644-99BC-4A0182AE53BD}" destId="{47CDE8AF-ED2F-0D40-AB59-228BFC6ABB4B}" srcOrd="7" destOrd="0" presId="urn:microsoft.com/office/officeart/2005/8/layout/process1"/>
    <dgm:cxn modelId="{F7F01A22-B1C9-442F-AF77-8F0EF128B365}" type="presParOf" srcId="{47CDE8AF-ED2F-0D40-AB59-228BFC6ABB4B}" destId="{19B58260-F587-3C4B-B2C0-B51B9C72A0D4}" srcOrd="0" destOrd="0" presId="urn:microsoft.com/office/officeart/2005/8/layout/process1"/>
    <dgm:cxn modelId="{64420F6C-5F2A-4C5B-B18D-5BE9E1662EA4}" type="presParOf" srcId="{D761D0DA-2DC1-5644-99BC-4A0182AE53BD}" destId="{C62C1A73-6D55-E842-9FA4-26749F2D258D}" srcOrd="8" destOrd="0" presId="urn:microsoft.com/office/officeart/2005/8/layout/process1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8254B634-E7A0-EC4F-89F3-B3E9463F7939}" type="doc">
      <dgm:prSet loTypeId="urn:microsoft.com/office/officeart/2005/8/layout/process1" loCatId="process" qsTypeId="urn:microsoft.com/office/officeart/2005/8/quickstyle/3D2" qsCatId="3D" csTypeId="urn:microsoft.com/office/officeart/2005/8/colors/accent5_1" csCatId="accent5" phldr="1"/>
      <dgm:spPr/>
    </dgm:pt>
    <dgm:pt modelId="{15228DE0-0B99-284C-B286-E8EA12165A78}">
      <dgm:prSet phldrT="[Text]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en-US" b="0" dirty="0" smtClean="0">
              <a:solidFill>
                <a:schemeClr val="tx1"/>
              </a:solidFill>
            </a:rPr>
            <a:t>Motivation</a:t>
          </a:r>
          <a:endParaRPr lang="en-US" b="0" dirty="0">
            <a:solidFill>
              <a:schemeClr val="tx1"/>
            </a:solidFill>
          </a:endParaRPr>
        </a:p>
      </dgm:t>
    </dgm:pt>
    <dgm:pt modelId="{4B0D142C-8F01-9C4A-880F-1F0074701B1C}" type="parTrans" cxnId="{9D945660-91BC-834B-A02D-F64AB627A573}">
      <dgm:prSet/>
      <dgm:spPr/>
      <dgm:t>
        <a:bodyPr/>
        <a:lstStyle/>
        <a:p>
          <a:endParaRPr lang="en-US"/>
        </a:p>
      </dgm:t>
    </dgm:pt>
    <dgm:pt modelId="{0544A900-4661-4C4B-8C63-32583671DBEF}" type="sibTrans" cxnId="{9D945660-91BC-834B-A02D-F64AB627A573}">
      <dgm:prSet/>
      <dgm:spPr/>
      <dgm:t>
        <a:bodyPr/>
        <a:lstStyle/>
        <a:p>
          <a:endParaRPr lang="en-US"/>
        </a:p>
      </dgm:t>
    </dgm:pt>
    <dgm:pt modelId="{28D512CC-05BE-E044-8C26-09CD29B2AAB0}">
      <dgm:prSet phldrT="[Text]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en-US" b="0" dirty="0" smtClean="0">
              <a:solidFill>
                <a:schemeClr val="tx1"/>
              </a:solidFill>
            </a:rPr>
            <a:t>Problem</a:t>
          </a:r>
          <a:endParaRPr lang="en-US" b="0" dirty="0">
            <a:solidFill>
              <a:schemeClr val="tx1"/>
            </a:solidFill>
          </a:endParaRPr>
        </a:p>
      </dgm:t>
    </dgm:pt>
    <dgm:pt modelId="{F9C2487A-57F8-2C4E-903F-37455B796056}" type="parTrans" cxnId="{8F83D439-3A3D-804F-AC18-9EF5EC8C84F8}">
      <dgm:prSet/>
      <dgm:spPr/>
      <dgm:t>
        <a:bodyPr/>
        <a:lstStyle/>
        <a:p>
          <a:endParaRPr lang="en-US"/>
        </a:p>
      </dgm:t>
    </dgm:pt>
    <dgm:pt modelId="{E04175F1-0C92-8541-854B-2E1312EE0784}" type="sibTrans" cxnId="{8F83D439-3A3D-804F-AC18-9EF5EC8C84F8}">
      <dgm:prSet/>
      <dgm:spPr/>
      <dgm:t>
        <a:bodyPr/>
        <a:lstStyle/>
        <a:p>
          <a:endParaRPr lang="en-US"/>
        </a:p>
      </dgm:t>
    </dgm:pt>
    <dgm:pt modelId="{5054FA11-A990-5A47-B1B4-225D0EF003A8}">
      <dgm:prSet phldrT="[Text]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en-US" b="0" dirty="0" smtClean="0">
              <a:solidFill>
                <a:schemeClr val="tx1"/>
              </a:solidFill>
            </a:rPr>
            <a:t>Design</a:t>
          </a:r>
          <a:endParaRPr lang="en-US" b="0" dirty="0">
            <a:solidFill>
              <a:schemeClr val="tx1"/>
            </a:solidFill>
          </a:endParaRPr>
        </a:p>
      </dgm:t>
    </dgm:pt>
    <dgm:pt modelId="{1384B49E-3E45-A243-835B-408111074686}" type="parTrans" cxnId="{8B94D2EE-8B1C-3C49-8AD2-8928D81AA86E}">
      <dgm:prSet/>
      <dgm:spPr/>
      <dgm:t>
        <a:bodyPr/>
        <a:lstStyle/>
        <a:p>
          <a:endParaRPr lang="en-US"/>
        </a:p>
      </dgm:t>
    </dgm:pt>
    <dgm:pt modelId="{C361CE96-BF91-914A-8D61-640FB202B874}" type="sibTrans" cxnId="{8B94D2EE-8B1C-3C49-8AD2-8928D81AA86E}">
      <dgm:prSet/>
      <dgm:spPr/>
      <dgm:t>
        <a:bodyPr/>
        <a:lstStyle/>
        <a:p>
          <a:endParaRPr lang="en-US"/>
        </a:p>
      </dgm:t>
    </dgm:pt>
    <dgm:pt modelId="{772C0A53-F088-324A-97AA-A574F3B3A0D9}">
      <dgm:prSet phldrT="[Text]"/>
      <dgm:spPr>
        <a:solidFill>
          <a:schemeClr val="tx2"/>
        </a:solidFill>
      </dgm:spPr>
      <dgm:t>
        <a:bodyPr/>
        <a:lstStyle/>
        <a:p>
          <a:r>
            <a:rPr lang="en-US" b="1" dirty="0" smtClean="0">
              <a:solidFill>
                <a:schemeClr val="bg1"/>
              </a:solidFill>
            </a:rPr>
            <a:t>Evaluation</a:t>
          </a:r>
          <a:endParaRPr lang="en-US" b="1" dirty="0">
            <a:solidFill>
              <a:schemeClr val="bg1"/>
            </a:solidFill>
          </a:endParaRPr>
        </a:p>
      </dgm:t>
    </dgm:pt>
    <dgm:pt modelId="{0C6AE0A8-E094-6947-B942-B34FEA79DE87}" type="parTrans" cxnId="{8BF76F9F-FF1D-A542-B282-75B053F21235}">
      <dgm:prSet/>
      <dgm:spPr/>
      <dgm:t>
        <a:bodyPr/>
        <a:lstStyle/>
        <a:p>
          <a:endParaRPr lang="en-US"/>
        </a:p>
      </dgm:t>
    </dgm:pt>
    <dgm:pt modelId="{0EA34819-AB63-FD47-AA2A-8DF7C80A33E6}" type="sibTrans" cxnId="{8BF76F9F-FF1D-A542-B282-75B053F21235}">
      <dgm:prSet/>
      <dgm:spPr/>
      <dgm:t>
        <a:bodyPr/>
        <a:lstStyle/>
        <a:p>
          <a:endParaRPr lang="en-US"/>
        </a:p>
      </dgm:t>
    </dgm:pt>
    <dgm:pt modelId="{3D2078ED-DCCE-644A-9E2F-201EB85586AB}">
      <dgm:prSet phldrT="[Text]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Conclusion</a:t>
          </a:r>
          <a:endParaRPr lang="en-US" dirty="0">
            <a:solidFill>
              <a:schemeClr val="tx1"/>
            </a:solidFill>
          </a:endParaRPr>
        </a:p>
      </dgm:t>
    </dgm:pt>
    <dgm:pt modelId="{DB201FAB-E5FD-A445-8134-A9B1F1278570}" type="parTrans" cxnId="{E82865B2-E96A-1246-98B6-8DE6C8C832FD}">
      <dgm:prSet/>
      <dgm:spPr/>
      <dgm:t>
        <a:bodyPr/>
        <a:lstStyle/>
        <a:p>
          <a:endParaRPr lang="en-US"/>
        </a:p>
      </dgm:t>
    </dgm:pt>
    <dgm:pt modelId="{D99B41EF-EE46-C849-81A0-8A7547B51999}" type="sibTrans" cxnId="{E82865B2-E96A-1246-98B6-8DE6C8C832FD}">
      <dgm:prSet/>
      <dgm:spPr/>
      <dgm:t>
        <a:bodyPr/>
        <a:lstStyle/>
        <a:p>
          <a:endParaRPr lang="en-US"/>
        </a:p>
      </dgm:t>
    </dgm:pt>
    <dgm:pt modelId="{D761D0DA-2DC1-5644-99BC-4A0182AE53BD}" type="pres">
      <dgm:prSet presAssocID="{8254B634-E7A0-EC4F-89F3-B3E9463F7939}" presName="Name0" presStyleCnt="0">
        <dgm:presLayoutVars>
          <dgm:dir/>
          <dgm:resizeHandles val="exact"/>
        </dgm:presLayoutVars>
      </dgm:prSet>
      <dgm:spPr/>
    </dgm:pt>
    <dgm:pt modelId="{9FE21E73-64E5-B944-BAC1-F21D0C1580A8}" type="pres">
      <dgm:prSet presAssocID="{15228DE0-0B99-284C-B286-E8EA12165A78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47874D-D32F-2E4D-952B-B84FCF13786D}" type="pres">
      <dgm:prSet presAssocID="{0544A900-4661-4C4B-8C63-32583671DBEF}" presName="sibTrans" presStyleLbl="sibTrans2D1" presStyleIdx="0" presStyleCnt="4"/>
      <dgm:spPr/>
      <dgm:t>
        <a:bodyPr/>
        <a:lstStyle/>
        <a:p>
          <a:endParaRPr lang="en-US"/>
        </a:p>
      </dgm:t>
    </dgm:pt>
    <dgm:pt modelId="{43BED50A-21A5-464E-B4B0-ACD136B5F42F}" type="pres">
      <dgm:prSet presAssocID="{0544A900-4661-4C4B-8C63-32583671DBEF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38E07313-51F5-8142-A6C7-A9F6B3618736}" type="pres">
      <dgm:prSet presAssocID="{28D512CC-05BE-E044-8C26-09CD29B2AAB0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15F0E3-1FA6-214B-A5BE-124BF46C7A2D}" type="pres">
      <dgm:prSet presAssocID="{E04175F1-0C92-8541-854B-2E1312EE0784}" presName="sibTrans" presStyleLbl="sibTrans2D1" presStyleIdx="1" presStyleCnt="4"/>
      <dgm:spPr/>
      <dgm:t>
        <a:bodyPr/>
        <a:lstStyle/>
        <a:p>
          <a:endParaRPr lang="en-US"/>
        </a:p>
      </dgm:t>
    </dgm:pt>
    <dgm:pt modelId="{C81E686A-1377-1243-8C24-AFF6039A8049}" type="pres">
      <dgm:prSet presAssocID="{E04175F1-0C92-8541-854B-2E1312EE0784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F754AB20-C932-C34F-9FB1-9305DF5F73A9}" type="pres">
      <dgm:prSet presAssocID="{5054FA11-A990-5A47-B1B4-225D0EF003A8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D9566B-4B99-7246-9501-633B435CA56F}" type="pres">
      <dgm:prSet presAssocID="{C361CE96-BF91-914A-8D61-640FB202B874}" presName="sibTrans" presStyleLbl="sibTrans2D1" presStyleIdx="2" presStyleCnt="4"/>
      <dgm:spPr/>
      <dgm:t>
        <a:bodyPr/>
        <a:lstStyle/>
        <a:p>
          <a:endParaRPr lang="en-US"/>
        </a:p>
      </dgm:t>
    </dgm:pt>
    <dgm:pt modelId="{7E9B7F6D-DFCC-3D41-B524-2A7754351B9A}" type="pres">
      <dgm:prSet presAssocID="{C361CE96-BF91-914A-8D61-640FB202B874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92251872-FDE4-AC49-8F14-4382C001D483}" type="pres">
      <dgm:prSet presAssocID="{772C0A53-F088-324A-97AA-A574F3B3A0D9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CDE8AF-ED2F-0D40-AB59-228BFC6ABB4B}" type="pres">
      <dgm:prSet presAssocID="{0EA34819-AB63-FD47-AA2A-8DF7C80A33E6}" presName="sibTrans" presStyleLbl="sibTrans2D1" presStyleIdx="3" presStyleCnt="4"/>
      <dgm:spPr/>
      <dgm:t>
        <a:bodyPr/>
        <a:lstStyle/>
        <a:p>
          <a:endParaRPr lang="en-US"/>
        </a:p>
      </dgm:t>
    </dgm:pt>
    <dgm:pt modelId="{19B58260-F587-3C4B-B2C0-B51B9C72A0D4}" type="pres">
      <dgm:prSet presAssocID="{0EA34819-AB63-FD47-AA2A-8DF7C80A33E6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C62C1A73-6D55-E842-9FA4-26749F2D258D}" type="pres">
      <dgm:prSet presAssocID="{3D2078ED-DCCE-644A-9E2F-201EB85586AB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82865B2-E96A-1246-98B6-8DE6C8C832FD}" srcId="{8254B634-E7A0-EC4F-89F3-B3E9463F7939}" destId="{3D2078ED-DCCE-644A-9E2F-201EB85586AB}" srcOrd="4" destOrd="0" parTransId="{DB201FAB-E5FD-A445-8134-A9B1F1278570}" sibTransId="{D99B41EF-EE46-C849-81A0-8A7547B51999}"/>
    <dgm:cxn modelId="{8F83D439-3A3D-804F-AC18-9EF5EC8C84F8}" srcId="{8254B634-E7A0-EC4F-89F3-B3E9463F7939}" destId="{28D512CC-05BE-E044-8C26-09CD29B2AAB0}" srcOrd="1" destOrd="0" parTransId="{F9C2487A-57F8-2C4E-903F-37455B796056}" sibTransId="{E04175F1-0C92-8541-854B-2E1312EE0784}"/>
    <dgm:cxn modelId="{E9A1059F-4970-4DF7-84D8-40DBEDA2E0A7}" type="presOf" srcId="{E04175F1-0C92-8541-854B-2E1312EE0784}" destId="{C81E686A-1377-1243-8C24-AFF6039A8049}" srcOrd="1" destOrd="0" presId="urn:microsoft.com/office/officeart/2005/8/layout/process1"/>
    <dgm:cxn modelId="{54F85E58-4A34-4752-9DA7-2F39CCE38AD4}" type="presOf" srcId="{E04175F1-0C92-8541-854B-2E1312EE0784}" destId="{8615F0E3-1FA6-214B-A5BE-124BF46C7A2D}" srcOrd="0" destOrd="0" presId="urn:microsoft.com/office/officeart/2005/8/layout/process1"/>
    <dgm:cxn modelId="{4D6AEC9D-E7E1-41C2-BEAA-ED60D5331678}" type="presOf" srcId="{0EA34819-AB63-FD47-AA2A-8DF7C80A33E6}" destId="{19B58260-F587-3C4B-B2C0-B51B9C72A0D4}" srcOrd="1" destOrd="0" presId="urn:microsoft.com/office/officeart/2005/8/layout/process1"/>
    <dgm:cxn modelId="{82E93464-DFDA-4554-BC1D-3B244CBE2041}" type="presOf" srcId="{C361CE96-BF91-914A-8D61-640FB202B874}" destId="{68D9566B-4B99-7246-9501-633B435CA56F}" srcOrd="0" destOrd="0" presId="urn:microsoft.com/office/officeart/2005/8/layout/process1"/>
    <dgm:cxn modelId="{787F865C-A400-4AA2-979F-E0134735BD4A}" type="presOf" srcId="{C361CE96-BF91-914A-8D61-640FB202B874}" destId="{7E9B7F6D-DFCC-3D41-B524-2A7754351B9A}" srcOrd="1" destOrd="0" presId="urn:microsoft.com/office/officeart/2005/8/layout/process1"/>
    <dgm:cxn modelId="{0A3BA216-5E99-4F07-90E8-5BDB661378A9}" type="presOf" srcId="{8254B634-E7A0-EC4F-89F3-B3E9463F7939}" destId="{D761D0DA-2DC1-5644-99BC-4A0182AE53BD}" srcOrd="0" destOrd="0" presId="urn:microsoft.com/office/officeart/2005/8/layout/process1"/>
    <dgm:cxn modelId="{717B18E5-461C-4A2A-8236-058657796AB9}" type="presOf" srcId="{0544A900-4661-4C4B-8C63-32583671DBEF}" destId="{43BED50A-21A5-464E-B4B0-ACD136B5F42F}" srcOrd="1" destOrd="0" presId="urn:microsoft.com/office/officeart/2005/8/layout/process1"/>
    <dgm:cxn modelId="{8BF76F9F-FF1D-A542-B282-75B053F21235}" srcId="{8254B634-E7A0-EC4F-89F3-B3E9463F7939}" destId="{772C0A53-F088-324A-97AA-A574F3B3A0D9}" srcOrd="3" destOrd="0" parTransId="{0C6AE0A8-E094-6947-B942-B34FEA79DE87}" sibTransId="{0EA34819-AB63-FD47-AA2A-8DF7C80A33E6}"/>
    <dgm:cxn modelId="{B6D9A8B2-E281-45A5-B8A4-F1674AB53195}" type="presOf" srcId="{772C0A53-F088-324A-97AA-A574F3B3A0D9}" destId="{92251872-FDE4-AC49-8F14-4382C001D483}" srcOrd="0" destOrd="0" presId="urn:microsoft.com/office/officeart/2005/8/layout/process1"/>
    <dgm:cxn modelId="{46D5109B-DD69-4578-8065-18345B965F96}" type="presOf" srcId="{0EA34819-AB63-FD47-AA2A-8DF7C80A33E6}" destId="{47CDE8AF-ED2F-0D40-AB59-228BFC6ABB4B}" srcOrd="0" destOrd="0" presId="urn:microsoft.com/office/officeart/2005/8/layout/process1"/>
    <dgm:cxn modelId="{E5BA5803-D6CB-4B88-9F3F-CABDC2C5F77D}" type="presOf" srcId="{3D2078ED-DCCE-644A-9E2F-201EB85586AB}" destId="{C62C1A73-6D55-E842-9FA4-26749F2D258D}" srcOrd="0" destOrd="0" presId="urn:microsoft.com/office/officeart/2005/8/layout/process1"/>
    <dgm:cxn modelId="{40CB253D-6461-4156-B256-7326A8504E3F}" type="presOf" srcId="{28D512CC-05BE-E044-8C26-09CD29B2AAB0}" destId="{38E07313-51F5-8142-A6C7-A9F6B3618736}" srcOrd="0" destOrd="0" presId="urn:microsoft.com/office/officeart/2005/8/layout/process1"/>
    <dgm:cxn modelId="{8B94D2EE-8B1C-3C49-8AD2-8928D81AA86E}" srcId="{8254B634-E7A0-EC4F-89F3-B3E9463F7939}" destId="{5054FA11-A990-5A47-B1B4-225D0EF003A8}" srcOrd="2" destOrd="0" parTransId="{1384B49E-3E45-A243-835B-408111074686}" sibTransId="{C361CE96-BF91-914A-8D61-640FB202B874}"/>
    <dgm:cxn modelId="{9D945660-91BC-834B-A02D-F64AB627A573}" srcId="{8254B634-E7A0-EC4F-89F3-B3E9463F7939}" destId="{15228DE0-0B99-284C-B286-E8EA12165A78}" srcOrd="0" destOrd="0" parTransId="{4B0D142C-8F01-9C4A-880F-1F0074701B1C}" sibTransId="{0544A900-4661-4C4B-8C63-32583671DBEF}"/>
    <dgm:cxn modelId="{A050292E-2212-46FE-96FC-B8E3EDF2BAAE}" type="presOf" srcId="{15228DE0-0B99-284C-B286-E8EA12165A78}" destId="{9FE21E73-64E5-B944-BAC1-F21D0C1580A8}" srcOrd="0" destOrd="0" presId="urn:microsoft.com/office/officeart/2005/8/layout/process1"/>
    <dgm:cxn modelId="{E1184E08-84CF-4271-A00C-DF6E2818A49A}" type="presOf" srcId="{0544A900-4661-4C4B-8C63-32583671DBEF}" destId="{9347874D-D32F-2E4D-952B-B84FCF13786D}" srcOrd="0" destOrd="0" presId="urn:microsoft.com/office/officeart/2005/8/layout/process1"/>
    <dgm:cxn modelId="{A248B375-5347-4CD9-ACCE-D3C0979DE2F8}" type="presOf" srcId="{5054FA11-A990-5A47-B1B4-225D0EF003A8}" destId="{F754AB20-C932-C34F-9FB1-9305DF5F73A9}" srcOrd="0" destOrd="0" presId="urn:microsoft.com/office/officeart/2005/8/layout/process1"/>
    <dgm:cxn modelId="{F801725E-5665-4560-BE03-8C123332E958}" type="presParOf" srcId="{D761D0DA-2DC1-5644-99BC-4A0182AE53BD}" destId="{9FE21E73-64E5-B944-BAC1-F21D0C1580A8}" srcOrd="0" destOrd="0" presId="urn:microsoft.com/office/officeart/2005/8/layout/process1"/>
    <dgm:cxn modelId="{A854BDBE-4E23-44D2-9439-6CA9D8B77FE8}" type="presParOf" srcId="{D761D0DA-2DC1-5644-99BC-4A0182AE53BD}" destId="{9347874D-D32F-2E4D-952B-B84FCF13786D}" srcOrd="1" destOrd="0" presId="urn:microsoft.com/office/officeart/2005/8/layout/process1"/>
    <dgm:cxn modelId="{2F26FFDD-0BFB-46BD-96DE-1B4706585EA7}" type="presParOf" srcId="{9347874D-D32F-2E4D-952B-B84FCF13786D}" destId="{43BED50A-21A5-464E-B4B0-ACD136B5F42F}" srcOrd="0" destOrd="0" presId="urn:microsoft.com/office/officeart/2005/8/layout/process1"/>
    <dgm:cxn modelId="{889A123E-AF76-4FD5-AD9A-A91F5D9C925F}" type="presParOf" srcId="{D761D0DA-2DC1-5644-99BC-4A0182AE53BD}" destId="{38E07313-51F5-8142-A6C7-A9F6B3618736}" srcOrd="2" destOrd="0" presId="urn:microsoft.com/office/officeart/2005/8/layout/process1"/>
    <dgm:cxn modelId="{27F385AA-E3D6-4DE6-A60B-6559EA2F29FE}" type="presParOf" srcId="{D761D0DA-2DC1-5644-99BC-4A0182AE53BD}" destId="{8615F0E3-1FA6-214B-A5BE-124BF46C7A2D}" srcOrd="3" destOrd="0" presId="urn:microsoft.com/office/officeart/2005/8/layout/process1"/>
    <dgm:cxn modelId="{985BD02B-7764-4A8C-AAAF-9BD7A9B178FF}" type="presParOf" srcId="{8615F0E3-1FA6-214B-A5BE-124BF46C7A2D}" destId="{C81E686A-1377-1243-8C24-AFF6039A8049}" srcOrd="0" destOrd="0" presId="urn:microsoft.com/office/officeart/2005/8/layout/process1"/>
    <dgm:cxn modelId="{F4037789-E391-4CFB-9371-50CA45BD0160}" type="presParOf" srcId="{D761D0DA-2DC1-5644-99BC-4A0182AE53BD}" destId="{F754AB20-C932-C34F-9FB1-9305DF5F73A9}" srcOrd="4" destOrd="0" presId="urn:microsoft.com/office/officeart/2005/8/layout/process1"/>
    <dgm:cxn modelId="{AA8C491B-E5C5-4083-8DA1-C27539750EDD}" type="presParOf" srcId="{D761D0DA-2DC1-5644-99BC-4A0182AE53BD}" destId="{68D9566B-4B99-7246-9501-633B435CA56F}" srcOrd="5" destOrd="0" presId="urn:microsoft.com/office/officeart/2005/8/layout/process1"/>
    <dgm:cxn modelId="{33886CF9-72A2-44FF-BE7A-9FE3B925F28D}" type="presParOf" srcId="{68D9566B-4B99-7246-9501-633B435CA56F}" destId="{7E9B7F6D-DFCC-3D41-B524-2A7754351B9A}" srcOrd="0" destOrd="0" presId="urn:microsoft.com/office/officeart/2005/8/layout/process1"/>
    <dgm:cxn modelId="{BF8064A7-C450-40CF-96A9-44457C343079}" type="presParOf" srcId="{D761D0DA-2DC1-5644-99BC-4A0182AE53BD}" destId="{92251872-FDE4-AC49-8F14-4382C001D483}" srcOrd="6" destOrd="0" presId="urn:microsoft.com/office/officeart/2005/8/layout/process1"/>
    <dgm:cxn modelId="{E83F3C00-35DE-4F6F-AB79-64C18668EA96}" type="presParOf" srcId="{D761D0DA-2DC1-5644-99BC-4A0182AE53BD}" destId="{47CDE8AF-ED2F-0D40-AB59-228BFC6ABB4B}" srcOrd="7" destOrd="0" presId="urn:microsoft.com/office/officeart/2005/8/layout/process1"/>
    <dgm:cxn modelId="{4BDC4061-03A1-4F7C-8BC0-0E99AB5BF018}" type="presParOf" srcId="{47CDE8AF-ED2F-0D40-AB59-228BFC6ABB4B}" destId="{19B58260-F587-3C4B-B2C0-B51B9C72A0D4}" srcOrd="0" destOrd="0" presId="urn:microsoft.com/office/officeart/2005/8/layout/process1"/>
    <dgm:cxn modelId="{176B62EA-E512-409B-8D13-3C7E115DF93E}" type="presParOf" srcId="{D761D0DA-2DC1-5644-99BC-4A0182AE53BD}" destId="{C62C1A73-6D55-E842-9FA4-26749F2D258D}" srcOrd="8" destOrd="0" presId="urn:microsoft.com/office/officeart/2005/8/layout/process1"/>
  </dgm:cxnLst>
  <dgm:bg>
    <a:noFill/>
  </dgm:bg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8254B634-E7A0-EC4F-89F3-B3E9463F7939}" type="doc">
      <dgm:prSet loTypeId="urn:microsoft.com/office/officeart/2005/8/layout/process1" loCatId="process" qsTypeId="urn:microsoft.com/office/officeart/2005/8/quickstyle/3D2" qsCatId="3D" csTypeId="urn:microsoft.com/office/officeart/2005/8/colors/accent5_1" csCatId="accent5" phldr="1"/>
      <dgm:spPr/>
    </dgm:pt>
    <dgm:pt modelId="{15228DE0-0B99-284C-B286-E8EA12165A78}">
      <dgm:prSet phldrT="[Text]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en-US" b="0" dirty="0" smtClean="0">
              <a:solidFill>
                <a:schemeClr val="tx1"/>
              </a:solidFill>
            </a:rPr>
            <a:t>Motivation</a:t>
          </a:r>
          <a:endParaRPr lang="en-US" b="0" dirty="0">
            <a:solidFill>
              <a:schemeClr val="tx1"/>
            </a:solidFill>
          </a:endParaRPr>
        </a:p>
      </dgm:t>
    </dgm:pt>
    <dgm:pt modelId="{4B0D142C-8F01-9C4A-880F-1F0074701B1C}" type="parTrans" cxnId="{9D945660-91BC-834B-A02D-F64AB627A573}">
      <dgm:prSet/>
      <dgm:spPr/>
      <dgm:t>
        <a:bodyPr/>
        <a:lstStyle/>
        <a:p>
          <a:endParaRPr lang="en-US"/>
        </a:p>
      </dgm:t>
    </dgm:pt>
    <dgm:pt modelId="{0544A900-4661-4C4B-8C63-32583671DBEF}" type="sibTrans" cxnId="{9D945660-91BC-834B-A02D-F64AB627A573}">
      <dgm:prSet/>
      <dgm:spPr/>
      <dgm:t>
        <a:bodyPr/>
        <a:lstStyle/>
        <a:p>
          <a:endParaRPr lang="en-US"/>
        </a:p>
      </dgm:t>
    </dgm:pt>
    <dgm:pt modelId="{28D512CC-05BE-E044-8C26-09CD29B2AAB0}">
      <dgm:prSet phldrT="[Text]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en-US" b="0" dirty="0" smtClean="0">
              <a:solidFill>
                <a:schemeClr val="tx1"/>
              </a:solidFill>
            </a:rPr>
            <a:t>Problem</a:t>
          </a:r>
          <a:endParaRPr lang="en-US" b="0" dirty="0">
            <a:solidFill>
              <a:schemeClr val="tx1"/>
            </a:solidFill>
          </a:endParaRPr>
        </a:p>
      </dgm:t>
    </dgm:pt>
    <dgm:pt modelId="{F9C2487A-57F8-2C4E-903F-37455B796056}" type="parTrans" cxnId="{8F83D439-3A3D-804F-AC18-9EF5EC8C84F8}">
      <dgm:prSet/>
      <dgm:spPr/>
      <dgm:t>
        <a:bodyPr/>
        <a:lstStyle/>
        <a:p>
          <a:endParaRPr lang="en-US"/>
        </a:p>
      </dgm:t>
    </dgm:pt>
    <dgm:pt modelId="{E04175F1-0C92-8541-854B-2E1312EE0784}" type="sibTrans" cxnId="{8F83D439-3A3D-804F-AC18-9EF5EC8C84F8}">
      <dgm:prSet/>
      <dgm:spPr/>
      <dgm:t>
        <a:bodyPr/>
        <a:lstStyle/>
        <a:p>
          <a:endParaRPr lang="en-US"/>
        </a:p>
      </dgm:t>
    </dgm:pt>
    <dgm:pt modelId="{5054FA11-A990-5A47-B1B4-225D0EF003A8}">
      <dgm:prSet phldrT="[Text]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en-US" b="0" dirty="0" smtClean="0">
              <a:solidFill>
                <a:schemeClr val="tx1"/>
              </a:solidFill>
            </a:rPr>
            <a:t>Design</a:t>
          </a:r>
          <a:endParaRPr lang="en-US" b="0" dirty="0">
            <a:solidFill>
              <a:schemeClr val="tx1"/>
            </a:solidFill>
          </a:endParaRPr>
        </a:p>
      </dgm:t>
    </dgm:pt>
    <dgm:pt modelId="{1384B49E-3E45-A243-835B-408111074686}" type="parTrans" cxnId="{8B94D2EE-8B1C-3C49-8AD2-8928D81AA86E}">
      <dgm:prSet/>
      <dgm:spPr/>
      <dgm:t>
        <a:bodyPr/>
        <a:lstStyle/>
        <a:p>
          <a:endParaRPr lang="en-US"/>
        </a:p>
      </dgm:t>
    </dgm:pt>
    <dgm:pt modelId="{C361CE96-BF91-914A-8D61-640FB202B874}" type="sibTrans" cxnId="{8B94D2EE-8B1C-3C49-8AD2-8928D81AA86E}">
      <dgm:prSet/>
      <dgm:spPr/>
      <dgm:t>
        <a:bodyPr/>
        <a:lstStyle/>
        <a:p>
          <a:endParaRPr lang="en-US"/>
        </a:p>
      </dgm:t>
    </dgm:pt>
    <dgm:pt modelId="{772C0A53-F088-324A-97AA-A574F3B3A0D9}">
      <dgm:prSet phldrT="[Text]"/>
      <dgm:spPr>
        <a:solidFill>
          <a:schemeClr val="tx2"/>
        </a:solidFill>
      </dgm:spPr>
      <dgm:t>
        <a:bodyPr/>
        <a:lstStyle/>
        <a:p>
          <a:r>
            <a:rPr lang="en-US" b="1" dirty="0" smtClean="0">
              <a:solidFill>
                <a:schemeClr val="bg1"/>
              </a:solidFill>
            </a:rPr>
            <a:t>Evaluation</a:t>
          </a:r>
          <a:endParaRPr lang="en-US" b="1" dirty="0">
            <a:solidFill>
              <a:schemeClr val="bg1"/>
            </a:solidFill>
          </a:endParaRPr>
        </a:p>
      </dgm:t>
    </dgm:pt>
    <dgm:pt modelId="{0C6AE0A8-E094-6947-B942-B34FEA79DE87}" type="parTrans" cxnId="{8BF76F9F-FF1D-A542-B282-75B053F21235}">
      <dgm:prSet/>
      <dgm:spPr/>
      <dgm:t>
        <a:bodyPr/>
        <a:lstStyle/>
        <a:p>
          <a:endParaRPr lang="en-US"/>
        </a:p>
      </dgm:t>
    </dgm:pt>
    <dgm:pt modelId="{0EA34819-AB63-FD47-AA2A-8DF7C80A33E6}" type="sibTrans" cxnId="{8BF76F9F-FF1D-A542-B282-75B053F21235}">
      <dgm:prSet/>
      <dgm:spPr/>
      <dgm:t>
        <a:bodyPr/>
        <a:lstStyle/>
        <a:p>
          <a:endParaRPr lang="en-US"/>
        </a:p>
      </dgm:t>
    </dgm:pt>
    <dgm:pt modelId="{3D2078ED-DCCE-644A-9E2F-201EB85586AB}">
      <dgm:prSet phldrT="[Text]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Conclusion</a:t>
          </a:r>
          <a:endParaRPr lang="en-US" dirty="0">
            <a:solidFill>
              <a:schemeClr val="tx1"/>
            </a:solidFill>
          </a:endParaRPr>
        </a:p>
      </dgm:t>
    </dgm:pt>
    <dgm:pt modelId="{DB201FAB-E5FD-A445-8134-A9B1F1278570}" type="parTrans" cxnId="{E82865B2-E96A-1246-98B6-8DE6C8C832FD}">
      <dgm:prSet/>
      <dgm:spPr/>
      <dgm:t>
        <a:bodyPr/>
        <a:lstStyle/>
        <a:p>
          <a:endParaRPr lang="en-US"/>
        </a:p>
      </dgm:t>
    </dgm:pt>
    <dgm:pt modelId="{D99B41EF-EE46-C849-81A0-8A7547B51999}" type="sibTrans" cxnId="{E82865B2-E96A-1246-98B6-8DE6C8C832FD}">
      <dgm:prSet/>
      <dgm:spPr/>
      <dgm:t>
        <a:bodyPr/>
        <a:lstStyle/>
        <a:p>
          <a:endParaRPr lang="en-US"/>
        </a:p>
      </dgm:t>
    </dgm:pt>
    <dgm:pt modelId="{D761D0DA-2DC1-5644-99BC-4A0182AE53BD}" type="pres">
      <dgm:prSet presAssocID="{8254B634-E7A0-EC4F-89F3-B3E9463F7939}" presName="Name0" presStyleCnt="0">
        <dgm:presLayoutVars>
          <dgm:dir/>
          <dgm:resizeHandles val="exact"/>
        </dgm:presLayoutVars>
      </dgm:prSet>
      <dgm:spPr/>
    </dgm:pt>
    <dgm:pt modelId="{9FE21E73-64E5-B944-BAC1-F21D0C1580A8}" type="pres">
      <dgm:prSet presAssocID="{15228DE0-0B99-284C-B286-E8EA12165A78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47874D-D32F-2E4D-952B-B84FCF13786D}" type="pres">
      <dgm:prSet presAssocID="{0544A900-4661-4C4B-8C63-32583671DBEF}" presName="sibTrans" presStyleLbl="sibTrans2D1" presStyleIdx="0" presStyleCnt="4"/>
      <dgm:spPr/>
      <dgm:t>
        <a:bodyPr/>
        <a:lstStyle/>
        <a:p>
          <a:endParaRPr lang="en-US"/>
        </a:p>
      </dgm:t>
    </dgm:pt>
    <dgm:pt modelId="{43BED50A-21A5-464E-B4B0-ACD136B5F42F}" type="pres">
      <dgm:prSet presAssocID="{0544A900-4661-4C4B-8C63-32583671DBEF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38E07313-51F5-8142-A6C7-A9F6B3618736}" type="pres">
      <dgm:prSet presAssocID="{28D512CC-05BE-E044-8C26-09CD29B2AAB0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15F0E3-1FA6-214B-A5BE-124BF46C7A2D}" type="pres">
      <dgm:prSet presAssocID="{E04175F1-0C92-8541-854B-2E1312EE0784}" presName="sibTrans" presStyleLbl="sibTrans2D1" presStyleIdx="1" presStyleCnt="4"/>
      <dgm:spPr/>
      <dgm:t>
        <a:bodyPr/>
        <a:lstStyle/>
        <a:p>
          <a:endParaRPr lang="en-US"/>
        </a:p>
      </dgm:t>
    </dgm:pt>
    <dgm:pt modelId="{C81E686A-1377-1243-8C24-AFF6039A8049}" type="pres">
      <dgm:prSet presAssocID="{E04175F1-0C92-8541-854B-2E1312EE0784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F754AB20-C932-C34F-9FB1-9305DF5F73A9}" type="pres">
      <dgm:prSet presAssocID="{5054FA11-A990-5A47-B1B4-225D0EF003A8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D9566B-4B99-7246-9501-633B435CA56F}" type="pres">
      <dgm:prSet presAssocID="{C361CE96-BF91-914A-8D61-640FB202B874}" presName="sibTrans" presStyleLbl="sibTrans2D1" presStyleIdx="2" presStyleCnt="4"/>
      <dgm:spPr/>
      <dgm:t>
        <a:bodyPr/>
        <a:lstStyle/>
        <a:p>
          <a:endParaRPr lang="en-US"/>
        </a:p>
      </dgm:t>
    </dgm:pt>
    <dgm:pt modelId="{7E9B7F6D-DFCC-3D41-B524-2A7754351B9A}" type="pres">
      <dgm:prSet presAssocID="{C361CE96-BF91-914A-8D61-640FB202B874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92251872-FDE4-AC49-8F14-4382C001D483}" type="pres">
      <dgm:prSet presAssocID="{772C0A53-F088-324A-97AA-A574F3B3A0D9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CDE8AF-ED2F-0D40-AB59-228BFC6ABB4B}" type="pres">
      <dgm:prSet presAssocID="{0EA34819-AB63-FD47-AA2A-8DF7C80A33E6}" presName="sibTrans" presStyleLbl="sibTrans2D1" presStyleIdx="3" presStyleCnt="4"/>
      <dgm:spPr/>
      <dgm:t>
        <a:bodyPr/>
        <a:lstStyle/>
        <a:p>
          <a:endParaRPr lang="en-US"/>
        </a:p>
      </dgm:t>
    </dgm:pt>
    <dgm:pt modelId="{19B58260-F587-3C4B-B2C0-B51B9C72A0D4}" type="pres">
      <dgm:prSet presAssocID="{0EA34819-AB63-FD47-AA2A-8DF7C80A33E6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C62C1A73-6D55-E842-9FA4-26749F2D258D}" type="pres">
      <dgm:prSet presAssocID="{3D2078ED-DCCE-644A-9E2F-201EB85586AB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82865B2-E96A-1246-98B6-8DE6C8C832FD}" srcId="{8254B634-E7A0-EC4F-89F3-B3E9463F7939}" destId="{3D2078ED-DCCE-644A-9E2F-201EB85586AB}" srcOrd="4" destOrd="0" parTransId="{DB201FAB-E5FD-A445-8134-A9B1F1278570}" sibTransId="{D99B41EF-EE46-C849-81A0-8A7547B51999}"/>
    <dgm:cxn modelId="{8F83D439-3A3D-804F-AC18-9EF5EC8C84F8}" srcId="{8254B634-E7A0-EC4F-89F3-B3E9463F7939}" destId="{28D512CC-05BE-E044-8C26-09CD29B2AAB0}" srcOrd="1" destOrd="0" parTransId="{F9C2487A-57F8-2C4E-903F-37455B796056}" sibTransId="{E04175F1-0C92-8541-854B-2E1312EE0784}"/>
    <dgm:cxn modelId="{3187FA8C-5FBB-43E5-801B-0B4C4388B267}" type="presOf" srcId="{C361CE96-BF91-914A-8D61-640FB202B874}" destId="{68D9566B-4B99-7246-9501-633B435CA56F}" srcOrd="0" destOrd="0" presId="urn:microsoft.com/office/officeart/2005/8/layout/process1"/>
    <dgm:cxn modelId="{9D62ACB6-A89C-4EBA-A5B0-5B1349BD7D00}" type="presOf" srcId="{E04175F1-0C92-8541-854B-2E1312EE0784}" destId="{C81E686A-1377-1243-8C24-AFF6039A8049}" srcOrd="1" destOrd="0" presId="urn:microsoft.com/office/officeart/2005/8/layout/process1"/>
    <dgm:cxn modelId="{2AD6333D-88B2-4318-B67B-75C76AE5F959}" type="presOf" srcId="{5054FA11-A990-5A47-B1B4-225D0EF003A8}" destId="{F754AB20-C932-C34F-9FB1-9305DF5F73A9}" srcOrd="0" destOrd="0" presId="urn:microsoft.com/office/officeart/2005/8/layout/process1"/>
    <dgm:cxn modelId="{05134CD5-162F-4AF2-A58A-51F1945450E4}" type="presOf" srcId="{28D512CC-05BE-E044-8C26-09CD29B2AAB0}" destId="{38E07313-51F5-8142-A6C7-A9F6B3618736}" srcOrd="0" destOrd="0" presId="urn:microsoft.com/office/officeart/2005/8/layout/process1"/>
    <dgm:cxn modelId="{F0725207-EAD8-4F74-A646-1222916799A1}" type="presOf" srcId="{772C0A53-F088-324A-97AA-A574F3B3A0D9}" destId="{92251872-FDE4-AC49-8F14-4382C001D483}" srcOrd="0" destOrd="0" presId="urn:microsoft.com/office/officeart/2005/8/layout/process1"/>
    <dgm:cxn modelId="{820D3A57-1413-403D-B145-98F0DCB019BB}" type="presOf" srcId="{15228DE0-0B99-284C-B286-E8EA12165A78}" destId="{9FE21E73-64E5-B944-BAC1-F21D0C1580A8}" srcOrd="0" destOrd="0" presId="urn:microsoft.com/office/officeart/2005/8/layout/process1"/>
    <dgm:cxn modelId="{5B05CB62-ABDD-4532-8FB1-7144529174AC}" type="presOf" srcId="{0544A900-4661-4C4B-8C63-32583671DBEF}" destId="{43BED50A-21A5-464E-B4B0-ACD136B5F42F}" srcOrd="1" destOrd="0" presId="urn:microsoft.com/office/officeart/2005/8/layout/process1"/>
    <dgm:cxn modelId="{28E6FAB0-E10D-4A4E-82FF-5D3DD9DE5F53}" type="presOf" srcId="{8254B634-E7A0-EC4F-89F3-B3E9463F7939}" destId="{D761D0DA-2DC1-5644-99BC-4A0182AE53BD}" srcOrd="0" destOrd="0" presId="urn:microsoft.com/office/officeart/2005/8/layout/process1"/>
    <dgm:cxn modelId="{E7D235E6-4AB0-4E86-AB5B-430AD007F861}" type="presOf" srcId="{E04175F1-0C92-8541-854B-2E1312EE0784}" destId="{8615F0E3-1FA6-214B-A5BE-124BF46C7A2D}" srcOrd="0" destOrd="0" presId="urn:microsoft.com/office/officeart/2005/8/layout/process1"/>
    <dgm:cxn modelId="{9F2F30D9-82A4-4377-BB78-671AB831CBFB}" type="presOf" srcId="{0EA34819-AB63-FD47-AA2A-8DF7C80A33E6}" destId="{47CDE8AF-ED2F-0D40-AB59-228BFC6ABB4B}" srcOrd="0" destOrd="0" presId="urn:microsoft.com/office/officeart/2005/8/layout/process1"/>
    <dgm:cxn modelId="{8BF76F9F-FF1D-A542-B282-75B053F21235}" srcId="{8254B634-E7A0-EC4F-89F3-B3E9463F7939}" destId="{772C0A53-F088-324A-97AA-A574F3B3A0D9}" srcOrd="3" destOrd="0" parTransId="{0C6AE0A8-E094-6947-B942-B34FEA79DE87}" sibTransId="{0EA34819-AB63-FD47-AA2A-8DF7C80A33E6}"/>
    <dgm:cxn modelId="{249F5C4F-F401-49A9-BD3B-E31108D1FFB2}" type="presOf" srcId="{0EA34819-AB63-FD47-AA2A-8DF7C80A33E6}" destId="{19B58260-F587-3C4B-B2C0-B51B9C72A0D4}" srcOrd="1" destOrd="0" presId="urn:microsoft.com/office/officeart/2005/8/layout/process1"/>
    <dgm:cxn modelId="{8B94D2EE-8B1C-3C49-8AD2-8928D81AA86E}" srcId="{8254B634-E7A0-EC4F-89F3-B3E9463F7939}" destId="{5054FA11-A990-5A47-B1B4-225D0EF003A8}" srcOrd="2" destOrd="0" parTransId="{1384B49E-3E45-A243-835B-408111074686}" sibTransId="{C361CE96-BF91-914A-8D61-640FB202B874}"/>
    <dgm:cxn modelId="{161F0C3F-F904-41ED-8DF1-905EBA8A58AD}" type="presOf" srcId="{3D2078ED-DCCE-644A-9E2F-201EB85586AB}" destId="{C62C1A73-6D55-E842-9FA4-26749F2D258D}" srcOrd="0" destOrd="0" presId="urn:microsoft.com/office/officeart/2005/8/layout/process1"/>
    <dgm:cxn modelId="{9D945660-91BC-834B-A02D-F64AB627A573}" srcId="{8254B634-E7A0-EC4F-89F3-B3E9463F7939}" destId="{15228DE0-0B99-284C-B286-E8EA12165A78}" srcOrd="0" destOrd="0" parTransId="{4B0D142C-8F01-9C4A-880F-1F0074701B1C}" sibTransId="{0544A900-4661-4C4B-8C63-32583671DBEF}"/>
    <dgm:cxn modelId="{A973D69D-51F9-4065-94F7-AC6EABAF210E}" type="presOf" srcId="{0544A900-4661-4C4B-8C63-32583671DBEF}" destId="{9347874D-D32F-2E4D-952B-B84FCF13786D}" srcOrd="0" destOrd="0" presId="urn:microsoft.com/office/officeart/2005/8/layout/process1"/>
    <dgm:cxn modelId="{E628CB96-79D0-45ED-A4DB-18D9B0D32AE5}" type="presOf" srcId="{C361CE96-BF91-914A-8D61-640FB202B874}" destId="{7E9B7F6D-DFCC-3D41-B524-2A7754351B9A}" srcOrd="1" destOrd="0" presId="urn:microsoft.com/office/officeart/2005/8/layout/process1"/>
    <dgm:cxn modelId="{8992EC04-6899-47E0-A242-B1953AE6984B}" type="presParOf" srcId="{D761D0DA-2DC1-5644-99BC-4A0182AE53BD}" destId="{9FE21E73-64E5-B944-BAC1-F21D0C1580A8}" srcOrd="0" destOrd="0" presId="urn:microsoft.com/office/officeart/2005/8/layout/process1"/>
    <dgm:cxn modelId="{FAA06FA0-D866-494B-B71D-49BDC2640ECE}" type="presParOf" srcId="{D761D0DA-2DC1-5644-99BC-4A0182AE53BD}" destId="{9347874D-D32F-2E4D-952B-B84FCF13786D}" srcOrd="1" destOrd="0" presId="urn:microsoft.com/office/officeart/2005/8/layout/process1"/>
    <dgm:cxn modelId="{2B1D5D2D-2668-4746-ACBA-386CE720AF3E}" type="presParOf" srcId="{9347874D-D32F-2E4D-952B-B84FCF13786D}" destId="{43BED50A-21A5-464E-B4B0-ACD136B5F42F}" srcOrd="0" destOrd="0" presId="urn:microsoft.com/office/officeart/2005/8/layout/process1"/>
    <dgm:cxn modelId="{34AB6C7C-7FC2-444C-B0E8-524EDF3BFE54}" type="presParOf" srcId="{D761D0DA-2DC1-5644-99BC-4A0182AE53BD}" destId="{38E07313-51F5-8142-A6C7-A9F6B3618736}" srcOrd="2" destOrd="0" presId="urn:microsoft.com/office/officeart/2005/8/layout/process1"/>
    <dgm:cxn modelId="{48DFBD55-0CDF-432D-BAE9-D610A6795613}" type="presParOf" srcId="{D761D0DA-2DC1-5644-99BC-4A0182AE53BD}" destId="{8615F0E3-1FA6-214B-A5BE-124BF46C7A2D}" srcOrd="3" destOrd="0" presId="urn:microsoft.com/office/officeart/2005/8/layout/process1"/>
    <dgm:cxn modelId="{A88E443A-BEF0-4B45-A02F-4083C0225D4E}" type="presParOf" srcId="{8615F0E3-1FA6-214B-A5BE-124BF46C7A2D}" destId="{C81E686A-1377-1243-8C24-AFF6039A8049}" srcOrd="0" destOrd="0" presId="urn:microsoft.com/office/officeart/2005/8/layout/process1"/>
    <dgm:cxn modelId="{CD55427F-BEDA-44C9-9237-98B951DCB56F}" type="presParOf" srcId="{D761D0DA-2DC1-5644-99BC-4A0182AE53BD}" destId="{F754AB20-C932-C34F-9FB1-9305DF5F73A9}" srcOrd="4" destOrd="0" presId="urn:microsoft.com/office/officeart/2005/8/layout/process1"/>
    <dgm:cxn modelId="{3AE3DA4E-A683-428D-A8CC-0C89A480D140}" type="presParOf" srcId="{D761D0DA-2DC1-5644-99BC-4A0182AE53BD}" destId="{68D9566B-4B99-7246-9501-633B435CA56F}" srcOrd="5" destOrd="0" presId="urn:microsoft.com/office/officeart/2005/8/layout/process1"/>
    <dgm:cxn modelId="{857F006F-D100-42B4-863D-F1ABED0DF9E4}" type="presParOf" srcId="{68D9566B-4B99-7246-9501-633B435CA56F}" destId="{7E9B7F6D-DFCC-3D41-B524-2A7754351B9A}" srcOrd="0" destOrd="0" presId="urn:microsoft.com/office/officeart/2005/8/layout/process1"/>
    <dgm:cxn modelId="{4DA186F9-EBFB-45A7-B646-7021C058B097}" type="presParOf" srcId="{D761D0DA-2DC1-5644-99BC-4A0182AE53BD}" destId="{92251872-FDE4-AC49-8F14-4382C001D483}" srcOrd="6" destOrd="0" presId="urn:microsoft.com/office/officeart/2005/8/layout/process1"/>
    <dgm:cxn modelId="{AC5D3C82-3918-4E93-B3F8-10C148CB38DC}" type="presParOf" srcId="{D761D0DA-2DC1-5644-99BC-4A0182AE53BD}" destId="{47CDE8AF-ED2F-0D40-AB59-228BFC6ABB4B}" srcOrd="7" destOrd="0" presId="urn:microsoft.com/office/officeart/2005/8/layout/process1"/>
    <dgm:cxn modelId="{F474335F-903B-4D41-8082-DB9A7985BFFE}" type="presParOf" srcId="{47CDE8AF-ED2F-0D40-AB59-228BFC6ABB4B}" destId="{19B58260-F587-3C4B-B2C0-B51B9C72A0D4}" srcOrd="0" destOrd="0" presId="urn:microsoft.com/office/officeart/2005/8/layout/process1"/>
    <dgm:cxn modelId="{D52484A5-5ABA-43D4-BD0B-001787F553CA}" type="presParOf" srcId="{D761D0DA-2DC1-5644-99BC-4A0182AE53BD}" destId="{C62C1A73-6D55-E842-9FA4-26749F2D258D}" srcOrd="8" destOrd="0" presId="urn:microsoft.com/office/officeart/2005/8/layout/process1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254B634-E7A0-EC4F-89F3-B3E9463F7939}" type="doc">
      <dgm:prSet loTypeId="urn:microsoft.com/office/officeart/2005/8/layout/process1" loCatId="process" qsTypeId="urn:microsoft.com/office/officeart/2005/8/quickstyle/3D2" qsCatId="3D" csTypeId="urn:microsoft.com/office/officeart/2005/8/colors/accent5_1" csCatId="accent5" phldr="1"/>
      <dgm:spPr/>
    </dgm:pt>
    <dgm:pt modelId="{15228DE0-0B99-284C-B286-E8EA12165A78}">
      <dgm:prSet phldrT="[Text]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>
        <a:solidFill>
          <a:srgbClr val="002060"/>
        </a:solidFill>
      </dgm:spPr>
      <dgm:t>
        <a:bodyPr/>
        <a:lstStyle/>
        <a:p>
          <a:r>
            <a:rPr lang="en-US" b="1" dirty="0" smtClean="0">
              <a:solidFill>
                <a:schemeClr val="bg1"/>
              </a:solidFill>
            </a:rPr>
            <a:t>Motivation</a:t>
          </a:r>
          <a:endParaRPr lang="en-US" b="1" dirty="0">
            <a:solidFill>
              <a:schemeClr val="bg1"/>
            </a:solidFill>
          </a:endParaRPr>
        </a:p>
      </dgm:t>
    </dgm:pt>
    <dgm:pt modelId="{4B0D142C-8F01-9C4A-880F-1F0074701B1C}" type="parTrans" cxnId="{9D945660-91BC-834B-A02D-F64AB627A573}">
      <dgm:prSet/>
      <dgm:spPr/>
      <dgm:t>
        <a:bodyPr/>
        <a:lstStyle/>
        <a:p>
          <a:endParaRPr lang="en-US"/>
        </a:p>
      </dgm:t>
    </dgm:pt>
    <dgm:pt modelId="{0544A900-4661-4C4B-8C63-32583671DBEF}" type="sibTrans" cxnId="{9D945660-91BC-834B-A02D-F64AB627A573}">
      <dgm:prSet/>
      <dgm:spPr/>
      <dgm:t>
        <a:bodyPr/>
        <a:lstStyle/>
        <a:p>
          <a:endParaRPr lang="en-US"/>
        </a:p>
      </dgm:t>
    </dgm:pt>
    <dgm:pt modelId="{28D512CC-05BE-E044-8C26-09CD29B2AAB0}">
      <dgm:prSet phldrT="[Text]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Problem</a:t>
          </a:r>
          <a:endParaRPr lang="en-US" dirty="0">
            <a:solidFill>
              <a:schemeClr val="tx1"/>
            </a:solidFill>
          </a:endParaRPr>
        </a:p>
      </dgm:t>
    </dgm:pt>
    <dgm:pt modelId="{F9C2487A-57F8-2C4E-903F-37455B796056}" type="parTrans" cxnId="{8F83D439-3A3D-804F-AC18-9EF5EC8C84F8}">
      <dgm:prSet/>
      <dgm:spPr/>
      <dgm:t>
        <a:bodyPr/>
        <a:lstStyle/>
        <a:p>
          <a:endParaRPr lang="en-US"/>
        </a:p>
      </dgm:t>
    </dgm:pt>
    <dgm:pt modelId="{E04175F1-0C92-8541-854B-2E1312EE0784}" type="sibTrans" cxnId="{8F83D439-3A3D-804F-AC18-9EF5EC8C84F8}">
      <dgm:prSet/>
      <dgm:spPr/>
      <dgm:t>
        <a:bodyPr/>
        <a:lstStyle/>
        <a:p>
          <a:endParaRPr lang="en-US"/>
        </a:p>
      </dgm:t>
    </dgm:pt>
    <dgm:pt modelId="{5054FA11-A990-5A47-B1B4-225D0EF003A8}">
      <dgm:prSet phldrT="[Text]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Design</a:t>
          </a:r>
          <a:endParaRPr lang="en-US" dirty="0">
            <a:solidFill>
              <a:schemeClr val="tx1"/>
            </a:solidFill>
          </a:endParaRPr>
        </a:p>
      </dgm:t>
    </dgm:pt>
    <dgm:pt modelId="{1384B49E-3E45-A243-835B-408111074686}" type="parTrans" cxnId="{8B94D2EE-8B1C-3C49-8AD2-8928D81AA86E}">
      <dgm:prSet/>
      <dgm:spPr/>
      <dgm:t>
        <a:bodyPr/>
        <a:lstStyle/>
        <a:p>
          <a:endParaRPr lang="en-US"/>
        </a:p>
      </dgm:t>
    </dgm:pt>
    <dgm:pt modelId="{C361CE96-BF91-914A-8D61-640FB202B874}" type="sibTrans" cxnId="{8B94D2EE-8B1C-3C49-8AD2-8928D81AA86E}">
      <dgm:prSet/>
      <dgm:spPr/>
      <dgm:t>
        <a:bodyPr/>
        <a:lstStyle/>
        <a:p>
          <a:endParaRPr lang="en-US"/>
        </a:p>
      </dgm:t>
    </dgm:pt>
    <dgm:pt modelId="{772C0A53-F088-324A-97AA-A574F3B3A0D9}">
      <dgm:prSet phldrT="[Text]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Evaluation</a:t>
          </a:r>
          <a:endParaRPr lang="en-US" dirty="0">
            <a:solidFill>
              <a:schemeClr val="tx1"/>
            </a:solidFill>
          </a:endParaRPr>
        </a:p>
      </dgm:t>
    </dgm:pt>
    <dgm:pt modelId="{0C6AE0A8-E094-6947-B942-B34FEA79DE87}" type="parTrans" cxnId="{8BF76F9F-FF1D-A542-B282-75B053F21235}">
      <dgm:prSet/>
      <dgm:spPr/>
      <dgm:t>
        <a:bodyPr/>
        <a:lstStyle/>
        <a:p>
          <a:endParaRPr lang="en-US"/>
        </a:p>
      </dgm:t>
    </dgm:pt>
    <dgm:pt modelId="{0EA34819-AB63-FD47-AA2A-8DF7C80A33E6}" type="sibTrans" cxnId="{8BF76F9F-FF1D-A542-B282-75B053F21235}">
      <dgm:prSet/>
      <dgm:spPr/>
      <dgm:t>
        <a:bodyPr/>
        <a:lstStyle/>
        <a:p>
          <a:endParaRPr lang="en-US"/>
        </a:p>
      </dgm:t>
    </dgm:pt>
    <dgm:pt modelId="{3D2078ED-DCCE-644A-9E2F-201EB85586AB}">
      <dgm:prSet phldrT="[Text]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Conclusion</a:t>
          </a:r>
          <a:endParaRPr lang="en-US" dirty="0">
            <a:solidFill>
              <a:schemeClr val="tx1"/>
            </a:solidFill>
          </a:endParaRPr>
        </a:p>
      </dgm:t>
    </dgm:pt>
    <dgm:pt modelId="{DB201FAB-E5FD-A445-8134-A9B1F1278570}" type="parTrans" cxnId="{E82865B2-E96A-1246-98B6-8DE6C8C832FD}">
      <dgm:prSet/>
      <dgm:spPr/>
      <dgm:t>
        <a:bodyPr/>
        <a:lstStyle/>
        <a:p>
          <a:endParaRPr lang="en-US"/>
        </a:p>
      </dgm:t>
    </dgm:pt>
    <dgm:pt modelId="{D99B41EF-EE46-C849-81A0-8A7547B51999}" type="sibTrans" cxnId="{E82865B2-E96A-1246-98B6-8DE6C8C832FD}">
      <dgm:prSet/>
      <dgm:spPr/>
      <dgm:t>
        <a:bodyPr/>
        <a:lstStyle/>
        <a:p>
          <a:endParaRPr lang="en-US"/>
        </a:p>
      </dgm:t>
    </dgm:pt>
    <dgm:pt modelId="{D761D0DA-2DC1-5644-99BC-4A0182AE53BD}" type="pres">
      <dgm:prSet presAssocID="{8254B634-E7A0-EC4F-89F3-B3E9463F7939}" presName="Name0" presStyleCnt="0">
        <dgm:presLayoutVars>
          <dgm:dir/>
          <dgm:resizeHandles val="exact"/>
        </dgm:presLayoutVars>
      </dgm:prSet>
      <dgm:spPr/>
    </dgm:pt>
    <dgm:pt modelId="{9FE21E73-64E5-B944-BAC1-F21D0C1580A8}" type="pres">
      <dgm:prSet presAssocID="{15228DE0-0B99-284C-B286-E8EA12165A78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47874D-D32F-2E4D-952B-B84FCF13786D}" type="pres">
      <dgm:prSet presAssocID="{0544A900-4661-4C4B-8C63-32583671DBEF}" presName="sibTrans" presStyleLbl="sibTrans2D1" presStyleIdx="0" presStyleCnt="4"/>
      <dgm:spPr/>
      <dgm:t>
        <a:bodyPr/>
        <a:lstStyle/>
        <a:p>
          <a:endParaRPr lang="en-US"/>
        </a:p>
      </dgm:t>
    </dgm:pt>
    <dgm:pt modelId="{43BED50A-21A5-464E-B4B0-ACD136B5F42F}" type="pres">
      <dgm:prSet presAssocID="{0544A900-4661-4C4B-8C63-32583671DBEF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38E07313-51F5-8142-A6C7-A9F6B3618736}" type="pres">
      <dgm:prSet presAssocID="{28D512CC-05BE-E044-8C26-09CD29B2AAB0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15F0E3-1FA6-214B-A5BE-124BF46C7A2D}" type="pres">
      <dgm:prSet presAssocID="{E04175F1-0C92-8541-854B-2E1312EE0784}" presName="sibTrans" presStyleLbl="sibTrans2D1" presStyleIdx="1" presStyleCnt="4"/>
      <dgm:spPr/>
      <dgm:t>
        <a:bodyPr/>
        <a:lstStyle/>
        <a:p>
          <a:endParaRPr lang="en-US"/>
        </a:p>
      </dgm:t>
    </dgm:pt>
    <dgm:pt modelId="{C81E686A-1377-1243-8C24-AFF6039A8049}" type="pres">
      <dgm:prSet presAssocID="{E04175F1-0C92-8541-854B-2E1312EE0784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F754AB20-C932-C34F-9FB1-9305DF5F73A9}" type="pres">
      <dgm:prSet presAssocID="{5054FA11-A990-5A47-B1B4-225D0EF003A8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D9566B-4B99-7246-9501-633B435CA56F}" type="pres">
      <dgm:prSet presAssocID="{C361CE96-BF91-914A-8D61-640FB202B874}" presName="sibTrans" presStyleLbl="sibTrans2D1" presStyleIdx="2" presStyleCnt="4"/>
      <dgm:spPr/>
      <dgm:t>
        <a:bodyPr/>
        <a:lstStyle/>
        <a:p>
          <a:endParaRPr lang="en-US"/>
        </a:p>
      </dgm:t>
    </dgm:pt>
    <dgm:pt modelId="{7E9B7F6D-DFCC-3D41-B524-2A7754351B9A}" type="pres">
      <dgm:prSet presAssocID="{C361CE96-BF91-914A-8D61-640FB202B874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92251872-FDE4-AC49-8F14-4382C001D483}" type="pres">
      <dgm:prSet presAssocID="{772C0A53-F088-324A-97AA-A574F3B3A0D9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CDE8AF-ED2F-0D40-AB59-228BFC6ABB4B}" type="pres">
      <dgm:prSet presAssocID="{0EA34819-AB63-FD47-AA2A-8DF7C80A33E6}" presName="sibTrans" presStyleLbl="sibTrans2D1" presStyleIdx="3" presStyleCnt="4"/>
      <dgm:spPr/>
      <dgm:t>
        <a:bodyPr/>
        <a:lstStyle/>
        <a:p>
          <a:endParaRPr lang="en-US"/>
        </a:p>
      </dgm:t>
    </dgm:pt>
    <dgm:pt modelId="{19B58260-F587-3C4B-B2C0-B51B9C72A0D4}" type="pres">
      <dgm:prSet presAssocID="{0EA34819-AB63-FD47-AA2A-8DF7C80A33E6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C62C1A73-6D55-E842-9FA4-26749F2D258D}" type="pres">
      <dgm:prSet presAssocID="{3D2078ED-DCCE-644A-9E2F-201EB85586AB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82865B2-E96A-1246-98B6-8DE6C8C832FD}" srcId="{8254B634-E7A0-EC4F-89F3-B3E9463F7939}" destId="{3D2078ED-DCCE-644A-9E2F-201EB85586AB}" srcOrd="4" destOrd="0" parTransId="{DB201FAB-E5FD-A445-8134-A9B1F1278570}" sibTransId="{D99B41EF-EE46-C849-81A0-8A7547B51999}"/>
    <dgm:cxn modelId="{8F83D439-3A3D-804F-AC18-9EF5EC8C84F8}" srcId="{8254B634-E7A0-EC4F-89F3-B3E9463F7939}" destId="{28D512CC-05BE-E044-8C26-09CD29B2AAB0}" srcOrd="1" destOrd="0" parTransId="{F9C2487A-57F8-2C4E-903F-37455B796056}" sibTransId="{E04175F1-0C92-8541-854B-2E1312EE0784}"/>
    <dgm:cxn modelId="{325B2343-C76A-45EF-802C-C312E665A60C}" type="presOf" srcId="{C361CE96-BF91-914A-8D61-640FB202B874}" destId="{7E9B7F6D-DFCC-3D41-B524-2A7754351B9A}" srcOrd="1" destOrd="0" presId="urn:microsoft.com/office/officeart/2005/8/layout/process1"/>
    <dgm:cxn modelId="{F60785E8-A1A6-42F3-9B79-E12991BB7650}" type="presOf" srcId="{C361CE96-BF91-914A-8D61-640FB202B874}" destId="{68D9566B-4B99-7246-9501-633B435CA56F}" srcOrd="0" destOrd="0" presId="urn:microsoft.com/office/officeart/2005/8/layout/process1"/>
    <dgm:cxn modelId="{836A51BC-71CE-4964-A437-A1C50B49DDED}" type="presOf" srcId="{8254B634-E7A0-EC4F-89F3-B3E9463F7939}" destId="{D761D0DA-2DC1-5644-99BC-4A0182AE53BD}" srcOrd="0" destOrd="0" presId="urn:microsoft.com/office/officeart/2005/8/layout/process1"/>
    <dgm:cxn modelId="{759E5081-026D-4871-AB18-ABCAF1519ACC}" type="presOf" srcId="{E04175F1-0C92-8541-854B-2E1312EE0784}" destId="{8615F0E3-1FA6-214B-A5BE-124BF46C7A2D}" srcOrd="0" destOrd="0" presId="urn:microsoft.com/office/officeart/2005/8/layout/process1"/>
    <dgm:cxn modelId="{01F16F33-718C-4083-8D54-83B007859D21}" type="presOf" srcId="{E04175F1-0C92-8541-854B-2E1312EE0784}" destId="{C81E686A-1377-1243-8C24-AFF6039A8049}" srcOrd="1" destOrd="0" presId="urn:microsoft.com/office/officeart/2005/8/layout/process1"/>
    <dgm:cxn modelId="{08FB18C2-622B-492C-885E-2708D887F71F}" type="presOf" srcId="{0EA34819-AB63-FD47-AA2A-8DF7C80A33E6}" destId="{19B58260-F587-3C4B-B2C0-B51B9C72A0D4}" srcOrd="1" destOrd="0" presId="urn:microsoft.com/office/officeart/2005/8/layout/process1"/>
    <dgm:cxn modelId="{522580AD-BC01-4EFA-986C-7E0CBBFC5904}" type="presOf" srcId="{0EA34819-AB63-FD47-AA2A-8DF7C80A33E6}" destId="{47CDE8AF-ED2F-0D40-AB59-228BFC6ABB4B}" srcOrd="0" destOrd="0" presId="urn:microsoft.com/office/officeart/2005/8/layout/process1"/>
    <dgm:cxn modelId="{896C9013-CBBC-4B30-B942-EDB68849F4D7}" type="presOf" srcId="{5054FA11-A990-5A47-B1B4-225D0EF003A8}" destId="{F754AB20-C932-C34F-9FB1-9305DF5F73A9}" srcOrd="0" destOrd="0" presId="urn:microsoft.com/office/officeart/2005/8/layout/process1"/>
    <dgm:cxn modelId="{609635F6-3410-4E49-A033-D49B0D16E1B9}" type="presOf" srcId="{15228DE0-0B99-284C-B286-E8EA12165A78}" destId="{9FE21E73-64E5-B944-BAC1-F21D0C1580A8}" srcOrd="0" destOrd="0" presId="urn:microsoft.com/office/officeart/2005/8/layout/process1"/>
    <dgm:cxn modelId="{C56B723F-13BD-42C4-B157-3AD40CFEAF70}" type="presOf" srcId="{0544A900-4661-4C4B-8C63-32583671DBEF}" destId="{9347874D-D32F-2E4D-952B-B84FCF13786D}" srcOrd="0" destOrd="0" presId="urn:microsoft.com/office/officeart/2005/8/layout/process1"/>
    <dgm:cxn modelId="{8BF76F9F-FF1D-A542-B282-75B053F21235}" srcId="{8254B634-E7A0-EC4F-89F3-B3E9463F7939}" destId="{772C0A53-F088-324A-97AA-A574F3B3A0D9}" srcOrd="3" destOrd="0" parTransId="{0C6AE0A8-E094-6947-B942-B34FEA79DE87}" sibTransId="{0EA34819-AB63-FD47-AA2A-8DF7C80A33E6}"/>
    <dgm:cxn modelId="{8B94D2EE-8B1C-3C49-8AD2-8928D81AA86E}" srcId="{8254B634-E7A0-EC4F-89F3-B3E9463F7939}" destId="{5054FA11-A990-5A47-B1B4-225D0EF003A8}" srcOrd="2" destOrd="0" parTransId="{1384B49E-3E45-A243-835B-408111074686}" sibTransId="{C361CE96-BF91-914A-8D61-640FB202B874}"/>
    <dgm:cxn modelId="{52E8AE16-2DD3-462D-A20E-475ADB45DC1B}" type="presOf" srcId="{772C0A53-F088-324A-97AA-A574F3B3A0D9}" destId="{92251872-FDE4-AC49-8F14-4382C001D483}" srcOrd="0" destOrd="0" presId="urn:microsoft.com/office/officeart/2005/8/layout/process1"/>
    <dgm:cxn modelId="{C474E88C-D405-4961-B6C2-E5572E858844}" type="presOf" srcId="{28D512CC-05BE-E044-8C26-09CD29B2AAB0}" destId="{38E07313-51F5-8142-A6C7-A9F6B3618736}" srcOrd="0" destOrd="0" presId="urn:microsoft.com/office/officeart/2005/8/layout/process1"/>
    <dgm:cxn modelId="{9D945660-91BC-834B-A02D-F64AB627A573}" srcId="{8254B634-E7A0-EC4F-89F3-B3E9463F7939}" destId="{15228DE0-0B99-284C-B286-E8EA12165A78}" srcOrd="0" destOrd="0" parTransId="{4B0D142C-8F01-9C4A-880F-1F0074701B1C}" sibTransId="{0544A900-4661-4C4B-8C63-32583671DBEF}"/>
    <dgm:cxn modelId="{81D34ED0-3D50-4B35-B213-2E83AE287CC0}" type="presOf" srcId="{0544A900-4661-4C4B-8C63-32583671DBEF}" destId="{43BED50A-21A5-464E-B4B0-ACD136B5F42F}" srcOrd="1" destOrd="0" presId="urn:microsoft.com/office/officeart/2005/8/layout/process1"/>
    <dgm:cxn modelId="{4F21FEE3-15C3-4B88-A522-777B0EFFFC14}" type="presOf" srcId="{3D2078ED-DCCE-644A-9E2F-201EB85586AB}" destId="{C62C1A73-6D55-E842-9FA4-26749F2D258D}" srcOrd="0" destOrd="0" presId="urn:microsoft.com/office/officeart/2005/8/layout/process1"/>
    <dgm:cxn modelId="{51A8A494-DA98-49E0-9498-DC858ABBFDC5}" type="presParOf" srcId="{D761D0DA-2DC1-5644-99BC-4A0182AE53BD}" destId="{9FE21E73-64E5-B944-BAC1-F21D0C1580A8}" srcOrd="0" destOrd="0" presId="urn:microsoft.com/office/officeart/2005/8/layout/process1"/>
    <dgm:cxn modelId="{C0D77DAA-259C-475C-8187-245A6B399B5A}" type="presParOf" srcId="{D761D0DA-2DC1-5644-99BC-4A0182AE53BD}" destId="{9347874D-D32F-2E4D-952B-B84FCF13786D}" srcOrd="1" destOrd="0" presId="urn:microsoft.com/office/officeart/2005/8/layout/process1"/>
    <dgm:cxn modelId="{8785F712-A0B9-403D-A2B9-C6ADBC41CA93}" type="presParOf" srcId="{9347874D-D32F-2E4D-952B-B84FCF13786D}" destId="{43BED50A-21A5-464E-B4B0-ACD136B5F42F}" srcOrd="0" destOrd="0" presId="urn:microsoft.com/office/officeart/2005/8/layout/process1"/>
    <dgm:cxn modelId="{5859C189-5017-4321-BEED-659BB68F75BC}" type="presParOf" srcId="{D761D0DA-2DC1-5644-99BC-4A0182AE53BD}" destId="{38E07313-51F5-8142-A6C7-A9F6B3618736}" srcOrd="2" destOrd="0" presId="urn:microsoft.com/office/officeart/2005/8/layout/process1"/>
    <dgm:cxn modelId="{2F837382-B218-44D6-BFE1-5494C15B71DD}" type="presParOf" srcId="{D761D0DA-2DC1-5644-99BC-4A0182AE53BD}" destId="{8615F0E3-1FA6-214B-A5BE-124BF46C7A2D}" srcOrd="3" destOrd="0" presId="urn:microsoft.com/office/officeart/2005/8/layout/process1"/>
    <dgm:cxn modelId="{9020A874-C648-4B46-B321-6908F0378682}" type="presParOf" srcId="{8615F0E3-1FA6-214B-A5BE-124BF46C7A2D}" destId="{C81E686A-1377-1243-8C24-AFF6039A8049}" srcOrd="0" destOrd="0" presId="urn:microsoft.com/office/officeart/2005/8/layout/process1"/>
    <dgm:cxn modelId="{237062E3-1ECD-42AE-A61B-A49E2C87A029}" type="presParOf" srcId="{D761D0DA-2DC1-5644-99BC-4A0182AE53BD}" destId="{F754AB20-C932-C34F-9FB1-9305DF5F73A9}" srcOrd="4" destOrd="0" presId="urn:microsoft.com/office/officeart/2005/8/layout/process1"/>
    <dgm:cxn modelId="{643E21C8-B130-41A9-8BEE-6B4EC60D0D5D}" type="presParOf" srcId="{D761D0DA-2DC1-5644-99BC-4A0182AE53BD}" destId="{68D9566B-4B99-7246-9501-633B435CA56F}" srcOrd="5" destOrd="0" presId="urn:microsoft.com/office/officeart/2005/8/layout/process1"/>
    <dgm:cxn modelId="{F172D0F6-6E56-48F4-AE9F-AED5F9FB9EDE}" type="presParOf" srcId="{68D9566B-4B99-7246-9501-633B435CA56F}" destId="{7E9B7F6D-DFCC-3D41-B524-2A7754351B9A}" srcOrd="0" destOrd="0" presId="urn:microsoft.com/office/officeart/2005/8/layout/process1"/>
    <dgm:cxn modelId="{66942B14-64AB-464D-AC53-B5828E4E51C7}" type="presParOf" srcId="{D761D0DA-2DC1-5644-99BC-4A0182AE53BD}" destId="{92251872-FDE4-AC49-8F14-4382C001D483}" srcOrd="6" destOrd="0" presId="urn:microsoft.com/office/officeart/2005/8/layout/process1"/>
    <dgm:cxn modelId="{4E45F13A-6200-49F5-BD75-7F0F60E3EDD7}" type="presParOf" srcId="{D761D0DA-2DC1-5644-99BC-4A0182AE53BD}" destId="{47CDE8AF-ED2F-0D40-AB59-228BFC6ABB4B}" srcOrd="7" destOrd="0" presId="urn:microsoft.com/office/officeart/2005/8/layout/process1"/>
    <dgm:cxn modelId="{A0DE6931-2DF7-4D5A-B653-0BA9A760B997}" type="presParOf" srcId="{47CDE8AF-ED2F-0D40-AB59-228BFC6ABB4B}" destId="{19B58260-F587-3C4B-B2C0-B51B9C72A0D4}" srcOrd="0" destOrd="0" presId="urn:microsoft.com/office/officeart/2005/8/layout/process1"/>
    <dgm:cxn modelId="{614BBBE5-E7D6-4C03-8985-0B59D6C0E02E}" type="presParOf" srcId="{D761D0DA-2DC1-5644-99BC-4A0182AE53BD}" destId="{C62C1A73-6D55-E842-9FA4-26749F2D258D}" srcOrd="8" destOrd="0" presId="urn:microsoft.com/office/officeart/2005/8/layout/process1"/>
  </dgm:cxnLst>
  <dgm:bg>
    <a:noFill/>
  </dgm:bg>
  <dgm:whole/>
  <dgm:extLst>
    <a:ext uri="http://schemas.microsoft.com/office/drawing/2008/diagram">
      <dsp:dataModelExt xmlns:dsp="http://schemas.microsoft.com/office/drawing/2008/diagram" relId="rId2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254B634-E7A0-EC4F-89F3-B3E9463F7939}" type="doc">
      <dgm:prSet loTypeId="urn:microsoft.com/office/officeart/2005/8/layout/process1" loCatId="process" qsTypeId="urn:microsoft.com/office/officeart/2005/8/quickstyle/3D2" qsCatId="3D" csTypeId="urn:microsoft.com/office/officeart/2005/8/colors/accent5_1" csCatId="accent5" phldr="1"/>
      <dgm:spPr/>
    </dgm:pt>
    <dgm:pt modelId="{15228DE0-0B99-284C-B286-E8EA12165A78}">
      <dgm:prSet phldrT="[Text]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>
        <a:solidFill>
          <a:srgbClr val="002060"/>
        </a:solidFill>
      </dgm:spPr>
      <dgm:t>
        <a:bodyPr/>
        <a:lstStyle/>
        <a:p>
          <a:r>
            <a:rPr lang="en-US" b="1" dirty="0" smtClean="0">
              <a:solidFill>
                <a:schemeClr val="bg1"/>
              </a:solidFill>
            </a:rPr>
            <a:t>Motivation</a:t>
          </a:r>
          <a:endParaRPr lang="en-US" b="1" dirty="0">
            <a:solidFill>
              <a:schemeClr val="bg1"/>
            </a:solidFill>
          </a:endParaRPr>
        </a:p>
      </dgm:t>
    </dgm:pt>
    <dgm:pt modelId="{4B0D142C-8F01-9C4A-880F-1F0074701B1C}" type="parTrans" cxnId="{9D945660-91BC-834B-A02D-F64AB627A573}">
      <dgm:prSet/>
      <dgm:spPr/>
      <dgm:t>
        <a:bodyPr/>
        <a:lstStyle/>
        <a:p>
          <a:endParaRPr lang="en-US"/>
        </a:p>
      </dgm:t>
    </dgm:pt>
    <dgm:pt modelId="{0544A900-4661-4C4B-8C63-32583671DBEF}" type="sibTrans" cxnId="{9D945660-91BC-834B-A02D-F64AB627A573}">
      <dgm:prSet/>
      <dgm:spPr/>
      <dgm:t>
        <a:bodyPr/>
        <a:lstStyle/>
        <a:p>
          <a:endParaRPr lang="en-US"/>
        </a:p>
      </dgm:t>
    </dgm:pt>
    <dgm:pt modelId="{28D512CC-05BE-E044-8C26-09CD29B2AAB0}">
      <dgm:prSet phldrT="[Text]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Problem</a:t>
          </a:r>
          <a:endParaRPr lang="en-US" dirty="0">
            <a:solidFill>
              <a:schemeClr val="tx1"/>
            </a:solidFill>
          </a:endParaRPr>
        </a:p>
      </dgm:t>
    </dgm:pt>
    <dgm:pt modelId="{F9C2487A-57F8-2C4E-903F-37455B796056}" type="parTrans" cxnId="{8F83D439-3A3D-804F-AC18-9EF5EC8C84F8}">
      <dgm:prSet/>
      <dgm:spPr/>
      <dgm:t>
        <a:bodyPr/>
        <a:lstStyle/>
        <a:p>
          <a:endParaRPr lang="en-US"/>
        </a:p>
      </dgm:t>
    </dgm:pt>
    <dgm:pt modelId="{E04175F1-0C92-8541-854B-2E1312EE0784}" type="sibTrans" cxnId="{8F83D439-3A3D-804F-AC18-9EF5EC8C84F8}">
      <dgm:prSet/>
      <dgm:spPr/>
      <dgm:t>
        <a:bodyPr/>
        <a:lstStyle/>
        <a:p>
          <a:endParaRPr lang="en-US"/>
        </a:p>
      </dgm:t>
    </dgm:pt>
    <dgm:pt modelId="{5054FA11-A990-5A47-B1B4-225D0EF003A8}">
      <dgm:prSet phldrT="[Text]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Design</a:t>
          </a:r>
          <a:endParaRPr lang="en-US" dirty="0">
            <a:solidFill>
              <a:schemeClr val="tx1"/>
            </a:solidFill>
          </a:endParaRPr>
        </a:p>
      </dgm:t>
    </dgm:pt>
    <dgm:pt modelId="{1384B49E-3E45-A243-835B-408111074686}" type="parTrans" cxnId="{8B94D2EE-8B1C-3C49-8AD2-8928D81AA86E}">
      <dgm:prSet/>
      <dgm:spPr/>
      <dgm:t>
        <a:bodyPr/>
        <a:lstStyle/>
        <a:p>
          <a:endParaRPr lang="en-US"/>
        </a:p>
      </dgm:t>
    </dgm:pt>
    <dgm:pt modelId="{C361CE96-BF91-914A-8D61-640FB202B874}" type="sibTrans" cxnId="{8B94D2EE-8B1C-3C49-8AD2-8928D81AA86E}">
      <dgm:prSet/>
      <dgm:spPr/>
      <dgm:t>
        <a:bodyPr/>
        <a:lstStyle/>
        <a:p>
          <a:endParaRPr lang="en-US"/>
        </a:p>
      </dgm:t>
    </dgm:pt>
    <dgm:pt modelId="{772C0A53-F088-324A-97AA-A574F3B3A0D9}">
      <dgm:prSet phldrT="[Text]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Evaluation</a:t>
          </a:r>
          <a:endParaRPr lang="en-US" dirty="0">
            <a:solidFill>
              <a:schemeClr val="tx1"/>
            </a:solidFill>
          </a:endParaRPr>
        </a:p>
      </dgm:t>
    </dgm:pt>
    <dgm:pt modelId="{0C6AE0A8-E094-6947-B942-B34FEA79DE87}" type="parTrans" cxnId="{8BF76F9F-FF1D-A542-B282-75B053F21235}">
      <dgm:prSet/>
      <dgm:spPr/>
      <dgm:t>
        <a:bodyPr/>
        <a:lstStyle/>
        <a:p>
          <a:endParaRPr lang="en-US"/>
        </a:p>
      </dgm:t>
    </dgm:pt>
    <dgm:pt modelId="{0EA34819-AB63-FD47-AA2A-8DF7C80A33E6}" type="sibTrans" cxnId="{8BF76F9F-FF1D-A542-B282-75B053F21235}">
      <dgm:prSet/>
      <dgm:spPr/>
      <dgm:t>
        <a:bodyPr/>
        <a:lstStyle/>
        <a:p>
          <a:endParaRPr lang="en-US"/>
        </a:p>
      </dgm:t>
    </dgm:pt>
    <dgm:pt modelId="{3D2078ED-DCCE-644A-9E2F-201EB85586AB}">
      <dgm:prSet phldrT="[Text]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Conclusion</a:t>
          </a:r>
          <a:endParaRPr lang="en-US" dirty="0">
            <a:solidFill>
              <a:schemeClr val="tx1"/>
            </a:solidFill>
          </a:endParaRPr>
        </a:p>
      </dgm:t>
    </dgm:pt>
    <dgm:pt modelId="{DB201FAB-E5FD-A445-8134-A9B1F1278570}" type="parTrans" cxnId="{E82865B2-E96A-1246-98B6-8DE6C8C832FD}">
      <dgm:prSet/>
      <dgm:spPr/>
      <dgm:t>
        <a:bodyPr/>
        <a:lstStyle/>
        <a:p>
          <a:endParaRPr lang="en-US"/>
        </a:p>
      </dgm:t>
    </dgm:pt>
    <dgm:pt modelId="{D99B41EF-EE46-C849-81A0-8A7547B51999}" type="sibTrans" cxnId="{E82865B2-E96A-1246-98B6-8DE6C8C832FD}">
      <dgm:prSet/>
      <dgm:spPr/>
      <dgm:t>
        <a:bodyPr/>
        <a:lstStyle/>
        <a:p>
          <a:endParaRPr lang="en-US"/>
        </a:p>
      </dgm:t>
    </dgm:pt>
    <dgm:pt modelId="{D761D0DA-2DC1-5644-99BC-4A0182AE53BD}" type="pres">
      <dgm:prSet presAssocID="{8254B634-E7A0-EC4F-89F3-B3E9463F7939}" presName="Name0" presStyleCnt="0">
        <dgm:presLayoutVars>
          <dgm:dir/>
          <dgm:resizeHandles val="exact"/>
        </dgm:presLayoutVars>
      </dgm:prSet>
      <dgm:spPr/>
    </dgm:pt>
    <dgm:pt modelId="{9FE21E73-64E5-B944-BAC1-F21D0C1580A8}" type="pres">
      <dgm:prSet presAssocID="{15228DE0-0B99-284C-B286-E8EA12165A78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47874D-D32F-2E4D-952B-B84FCF13786D}" type="pres">
      <dgm:prSet presAssocID="{0544A900-4661-4C4B-8C63-32583671DBEF}" presName="sibTrans" presStyleLbl="sibTrans2D1" presStyleIdx="0" presStyleCnt="4"/>
      <dgm:spPr/>
      <dgm:t>
        <a:bodyPr/>
        <a:lstStyle/>
        <a:p>
          <a:endParaRPr lang="en-US"/>
        </a:p>
      </dgm:t>
    </dgm:pt>
    <dgm:pt modelId="{43BED50A-21A5-464E-B4B0-ACD136B5F42F}" type="pres">
      <dgm:prSet presAssocID="{0544A900-4661-4C4B-8C63-32583671DBEF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38E07313-51F5-8142-A6C7-A9F6B3618736}" type="pres">
      <dgm:prSet presAssocID="{28D512CC-05BE-E044-8C26-09CD29B2AAB0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15F0E3-1FA6-214B-A5BE-124BF46C7A2D}" type="pres">
      <dgm:prSet presAssocID="{E04175F1-0C92-8541-854B-2E1312EE0784}" presName="sibTrans" presStyleLbl="sibTrans2D1" presStyleIdx="1" presStyleCnt="4"/>
      <dgm:spPr/>
      <dgm:t>
        <a:bodyPr/>
        <a:lstStyle/>
        <a:p>
          <a:endParaRPr lang="en-US"/>
        </a:p>
      </dgm:t>
    </dgm:pt>
    <dgm:pt modelId="{C81E686A-1377-1243-8C24-AFF6039A8049}" type="pres">
      <dgm:prSet presAssocID="{E04175F1-0C92-8541-854B-2E1312EE0784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F754AB20-C932-C34F-9FB1-9305DF5F73A9}" type="pres">
      <dgm:prSet presAssocID="{5054FA11-A990-5A47-B1B4-225D0EF003A8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D9566B-4B99-7246-9501-633B435CA56F}" type="pres">
      <dgm:prSet presAssocID="{C361CE96-BF91-914A-8D61-640FB202B874}" presName="sibTrans" presStyleLbl="sibTrans2D1" presStyleIdx="2" presStyleCnt="4"/>
      <dgm:spPr/>
      <dgm:t>
        <a:bodyPr/>
        <a:lstStyle/>
        <a:p>
          <a:endParaRPr lang="en-US"/>
        </a:p>
      </dgm:t>
    </dgm:pt>
    <dgm:pt modelId="{7E9B7F6D-DFCC-3D41-B524-2A7754351B9A}" type="pres">
      <dgm:prSet presAssocID="{C361CE96-BF91-914A-8D61-640FB202B874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92251872-FDE4-AC49-8F14-4382C001D483}" type="pres">
      <dgm:prSet presAssocID="{772C0A53-F088-324A-97AA-A574F3B3A0D9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CDE8AF-ED2F-0D40-AB59-228BFC6ABB4B}" type="pres">
      <dgm:prSet presAssocID="{0EA34819-AB63-FD47-AA2A-8DF7C80A33E6}" presName="sibTrans" presStyleLbl="sibTrans2D1" presStyleIdx="3" presStyleCnt="4"/>
      <dgm:spPr/>
      <dgm:t>
        <a:bodyPr/>
        <a:lstStyle/>
        <a:p>
          <a:endParaRPr lang="en-US"/>
        </a:p>
      </dgm:t>
    </dgm:pt>
    <dgm:pt modelId="{19B58260-F587-3C4B-B2C0-B51B9C72A0D4}" type="pres">
      <dgm:prSet presAssocID="{0EA34819-AB63-FD47-AA2A-8DF7C80A33E6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C62C1A73-6D55-E842-9FA4-26749F2D258D}" type="pres">
      <dgm:prSet presAssocID="{3D2078ED-DCCE-644A-9E2F-201EB85586AB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82865B2-E96A-1246-98B6-8DE6C8C832FD}" srcId="{8254B634-E7A0-EC4F-89F3-B3E9463F7939}" destId="{3D2078ED-DCCE-644A-9E2F-201EB85586AB}" srcOrd="4" destOrd="0" parTransId="{DB201FAB-E5FD-A445-8134-A9B1F1278570}" sibTransId="{D99B41EF-EE46-C849-81A0-8A7547B51999}"/>
    <dgm:cxn modelId="{67F30BAF-366F-48EE-B2C1-53F1CFB5D0A6}" type="presOf" srcId="{0544A900-4661-4C4B-8C63-32583671DBEF}" destId="{43BED50A-21A5-464E-B4B0-ACD136B5F42F}" srcOrd="1" destOrd="0" presId="urn:microsoft.com/office/officeart/2005/8/layout/process1"/>
    <dgm:cxn modelId="{CF0A001A-0637-489D-AA29-12680B793C47}" type="presOf" srcId="{E04175F1-0C92-8541-854B-2E1312EE0784}" destId="{C81E686A-1377-1243-8C24-AFF6039A8049}" srcOrd="1" destOrd="0" presId="urn:microsoft.com/office/officeart/2005/8/layout/process1"/>
    <dgm:cxn modelId="{8F83D439-3A3D-804F-AC18-9EF5EC8C84F8}" srcId="{8254B634-E7A0-EC4F-89F3-B3E9463F7939}" destId="{28D512CC-05BE-E044-8C26-09CD29B2AAB0}" srcOrd="1" destOrd="0" parTransId="{F9C2487A-57F8-2C4E-903F-37455B796056}" sibTransId="{E04175F1-0C92-8541-854B-2E1312EE0784}"/>
    <dgm:cxn modelId="{6D188089-000D-42EC-8599-27AED51572A5}" type="presOf" srcId="{772C0A53-F088-324A-97AA-A574F3B3A0D9}" destId="{92251872-FDE4-AC49-8F14-4382C001D483}" srcOrd="0" destOrd="0" presId="urn:microsoft.com/office/officeart/2005/8/layout/process1"/>
    <dgm:cxn modelId="{7EE3E4B3-3459-4824-B3C1-65DE244D8CAC}" type="presOf" srcId="{0544A900-4661-4C4B-8C63-32583671DBEF}" destId="{9347874D-D32F-2E4D-952B-B84FCF13786D}" srcOrd="0" destOrd="0" presId="urn:microsoft.com/office/officeart/2005/8/layout/process1"/>
    <dgm:cxn modelId="{4D109DC2-0A0D-4739-B9FF-2BC50C7778BD}" type="presOf" srcId="{5054FA11-A990-5A47-B1B4-225D0EF003A8}" destId="{F754AB20-C932-C34F-9FB1-9305DF5F73A9}" srcOrd="0" destOrd="0" presId="urn:microsoft.com/office/officeart/2005/8/layout/process1"/>
    <dgm:cxn modelId="{44EE2B53-DB34-4E9B-B20E-D94C30C2322C}" type="presOf" srcId="{E04175F1-0C92-8541-854B-2E1312EE0784}" destId="{8615F0E3-1FA6-214B-A5BE-124BF46C7A2D}" srcOrd="0" destOrd="0" presId="urn:microsoft.com/office/officeart/2005/8/layout/process1"/>
    <dgm:cxn modelId="{201D1015-EB4F-462E-AD74-1EA2C777F690}" type="presOf" srcId="{28D512CC-05BE-E044-8C26-09CD29B2AAB0}" destId="{38E07313-51F5-8142-A6C7-A9F6B3618736}" srcOrd="0" destOrd="0" presId="urn:microsoft.com/office/officeart/2005/8/layout/process1"/>
    <dgm:cxn modelId="{A10EF13C-4B05-412B-A906-31DF4CEDB0BA}" type="presOf" srcId="{0EA34819-AB63-FD47-AA2A-8DF7C80A33E6}" destId="{47CDE8AF-ED2F-0D40-AB59-228BFC6ABB4B}" srcOrd="0" destOrd="0" presId="urn:microsoft.com/office/officeart/2005/8/layout/process1"/>
    <dgm:cxn modelId="{87041B46-441E-4CAF-A75B-A16B52889717}" type="presOf" srcId="{8254B634-E7A0-EC4F-89F3-B3E9463F7939}" destId="{D761D0DA-2DC1-5644-99BC-4A0182AE53BD}" srcOrd="0" destOrd="0" presId="urn:microsoft.com/office/officeart/2005/8/layout/process1"/>
    <dgm:cxn modelId="{8BF76F9F-FF1D-A542-B282-75B053F21235}" srcId="{8254B634-E7A0-EC4F-89F3-B3E9463F7939}" destId="{772C0A53-F088-324A-97AA-A574F3B3A0D9}" srcOrd="3" destOrd="0" parTransId="{0C6AE0A8-E094-6947-B942-B34FEA79DE87}" sibTransId="{0EA34819-AB63-FD47-AA2A-8DF7C80A33E6}"/>
    <dgm:cxn modelId="{8B94D2EE-8B1C-3C49-8AD2-8928D81AA86E}" srcId="{8254B634-E7A0-EC4F-89F3-B3E9463F7939}" destId="{5054FA11-A990-5A47-B1B4-225D0EF003A8}" srcOrd="2" destOrd="0" parTransId="{1384B49E-3E45-A243-835B-408111074686}" sibTransId="{C361CE96-BF91-914A-8D61-640FB202B874}"/>
    <dgm:cxn modelId="{1A48987D-28D4-4FFC-98EE-12DAA708F0AF}" type="presOf" srcId="{C361CE96-BF91-914A-8D61-640FB202B874}" destId="{7E9B7F6D-DFCC-3D41-B524-2A7754351B9A}" srcOrd="1" destOrd="0" presId="urn:microsoft.com/office/officeart/2005/8/layout/process1"/>
    <dgm:cxn modelId="{F55CE006-DCCE-4D5B-AD25-3FD9A99BFE7F}" type="presOf" srcId="{C361CE96-BF91-914A-8D61-640FB202B874}" destId="{68D9566B-4B99-7246-9501-633B435CA56F}" srcOrd="0" destOrd="0" presId="urn:microsoft.com/office/officeart/2005/8/layout/process1"/>
    <dgm:cxn modelId="{B8273D88-F5FC-4D56-AE42-FEEBA62CB35D}" type="presOf" srcId="{0EA34819-AB63-FD47-AA2A-8DF7C80A33E6}" destId="{19B58260-F587-3C4B-B2C0-B51B9C72A0D4}" srcOrd="1" destOrd="0" presId="urn:microsoft.com/office/officeart/2005/8/layout/process1"/>
    <dgm:cxn modelId="{9D945660-91BC-834B-A02D-F64AB627A573}" srcId="{8254B634-E7A0-EC4F-89F3-B3E9463F7939}" destId="{15228DE0-0B99-284C-B286-E8EA12165A78}" srcOrd="0" destOrd="0" parTransId="{4B0D142C-8F01-9C4A-880F-1F0074701B1C}" sibTransId="{0544A900-4661-4C4B-8C63-32583671DBEF}"/>
    <dgm:cxn modelId="{8D47441A-A8D2-49F1-A9BF-5827A1CCE84D}" type="presOf" srcId="{15228DE0-0B99-284C-B286-E8EA12165A78}" destId="{9FE21E73-64E5-B944-BAC1-F21D0C1580A8}" srcOrd="0" destOrd="0" presId="urn:microsoft.com/office/officeart/2005/8/layout/process1"/>
    <dgm:cxn modelId="{05DA7E6A-FEB2-42E5-8220-56C0DEF03CF2}" type="presOf" srcId="{3D2078ED-DCCE-644A-9E2F-201EB85586AB}" destId="{C62C1A73-6D55-E842-9FA4-26749F2D258D}" srcOrd="0" destOrd="0" presId="urn:microsoft.com/office/officeart/2005/8/layout/process1"/>
    <dgm:cxn modelId="{A8029582-DE43-4CE3-8CD6-87D916E03B1D}" type="presParOf" srcId="{D761D0DA-2DC1-5644-99BC-4A0182AE53BD}" destId="{9FE21E73-64E5-B944-BAC1-F21D0C1580A8}" srcOrd="0" destOrd="0" presId="urn:microsoft.com/office/officeart/2005/8/layout/process1"/>
    <dgm:cxn modelId="{C370BCF4-0961-4C42-A39E-567609370458}" type="presParOf" srcId="{D761D0DA-2DC1-5644-99BC-4A0182AE53BD}" destId="{9347874D-D32F-2E4D-952B-B84FCF13786D}" srcOrd="1" destOrd="0" presId="urn:microsoft.com/office/officeart/2005/8/layout/process1"/>
    <dgm:cxn modelId="{E0A7D824-421C-4CD3-ADC1-3BD094E7287E}" type="presParOf" srcId="{9347874D-D32F-2E4D-952B-B84FCF13786D}" destId="{43BED50A-21A5-464E-B4B0-ACD136B5F42F}" srcOrd="0" destOrd="0" presId="urn:microsoft.com/office/officeart/2005/8/layout/process1"/>
    <dgm:cxn modelId="{65995164-54A7-433C-AD98-079C2397B315}" type="presParOf" srcId="{D761D0DA-2DC1-5644-99BC-4A0182AE53BD}" destId="{38E07313-51F5-8142-A6C7-A9F6B3618736}" srcOrd="2" destOrd="0" presId="urn:microsoft.com/office/officeart/2005/8/layout/process1"/>
    <dgm:cxn modelId="{774E25AA-DBEA-4F86-8C6A-D980F01072D1}" type="presParOf" srcId="{D761D0DA-2DC1-5644-99BC-4A0182AE53BD}" destId="{8615F0E3-1FA6-214B-A5BE-124BF46C7A2D}" srcOrd="3" destOrd="0" presId="urn:microsoft.com/office/officeart/2005/8/layout/process1"/>
    <dgm:cxn modelId="{020A64A7-03B3-4D4B-86C7-36CCC27E2986}" type="presParOf" srcId="{8615F0E3-1FA6-214B-A5BE-124BF46C7A2D}" destId="{C81E686A-1377-1243-8C24-AFF6039A8049}" srcOrd="0" destOrd="0" presId="urn:microsoft.com/office/officeart/2005/8/layout/process1"/>
    <dgm:cxn modelId="{553A0999-98DA-4556-A747-6A2E361DA354}" type="presParOf" srcId="{D761D0DA-2DC1-5644-99BC-4A0182AE53BD}" destId="{F754AB20-C932-C34F-9FB1-9305DF5F73A9}" srcOrd="4" destOrd="0" presId="urn:microsoft.com/office/officeart/2005/8/layout/process1"/>
    <dgm:cxn modelId="{C9AAD049-D6CA-4AE6-973B-6C6486B69032}" type="presParOf" srcId="{D761D0DA-2DC1-5644-99BC-4A0182AE53BD}" destId="{68D9566B-4B99-7246-9501-633B435CA56F}" srcOrd="5" destOrd="0" presId="urn:microsoft.com/office/officeart/2005/8/layout/process1"/>
    <dgm:cxn modelId="{E0D441B8-150B-47BF-B021-06FF443D7F29}" type="presParOf" srcId="{68D9566B-4B99-7246-9501-633B435CA56F}" destId="{7E9B7F6D-DFCC-3D41-B524-2A7754351B9A}" srcOrd="0" destOrd="0" presId="urn:microsoft.com/office/officeart/2005/8/layout/process1"/>
    <dgm:cxn modelId="{68097769-03E6-46DB-974B-81AD9E070BFD}" type="presParOf" srcId="{D761D0DA-2DC1-5644-99BC-4A0182AE53BD}" destId="{92251872-FDE4-AC49-8F14-4382C001D483}" srcOrd="6" destOrd="0" presId="urn:microsoft.com/office/officeart/2005/8/layout/process1"/>
    <dgm:cxn modelId="{0F343897-D826-4916-8263-851E0E2A0F13}" type="presParOf" srcId="{D761D0DA-2DC1-5644-99BC-4A0182AE53BD}" destId="{47CDE8AF-ED2F-0D40-AB59-228BFC6ABB4B}" srcOrd="7" destOrd="0" presId="urn:microsoft.com/office/officeart/2005/8/layout/process1"/>
    <dgm:cxn modelId="{82FC15FD-B36D-4E92-AD97-C424DD546A9A}" type="presParOf" srcId="{47CDE8AF-ED2F-0D40-AB59-228BFC6ABB4B}" destId="{19B58260-F587-3C4B-B2C0-B51B9C72A0D4}" srcOrd="0" destOrd="0" presId="urn:microsoft.com/office/officeart/2005/8/layout/process1"/>
    <dgm:cxn modelId="{C2CDE29C-9A43-4968-B2CA-E06DB44552C9}" type="presParOf" srcId="{D761D0DA-2DC1-5644-99BC-4A0182AE53BD}" destId="{C62C1A73-6D55-E842-9FA4-26749F2D258D}" srcOrd="8" destOrd="0" presId="urn:microsoft.com/office/officeart/2005/8/layout/process1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254B634-E7A0-EC4F-89F3-B3E9463F7939}" type="doc">
      <dgm:prSet loTypeId="urn:microsoft.com/office/officeart/2005/8/layout/process1" loCatId="process" qsTypeId="urn:microsoft.com/office/officeart/2005/8/quickstyle/3D2" qsCatId="3D" csTypeId="urn:microsoft.com/office/officeart/2005/8/colors/accent5_1" csCatId="accent5" phldr="1"/>
      <dgm:spPr/>
    </dgm:pt>
    <dgm:pt modelId="{15228DE0-0B99-284C-B286-E8EA12165A78}">
      <dgm:prSet phldrT="[Text]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en-US" b="0" dirty="0" smtClean="0">
              <a:solidFill>
                <a:schemeClr val="tx1"/>
              </a:solidFill>
            </a:rPr>
            <a:t>Motivation</a:t>
          </a:r>
          <a:endParaRPr lang="en-US" b="0" dirty="0">
            <a:solidFill>
              <a:schemeClr val="tx1"/>
            </a:solidFill>
          </a:endParaRPr>
        </a:p>
      </dgm:t>
    </dgm:pt>
    <dgm:pt modelId="{4B0D142C-8F01-9C4A-880F-1F0074701B1C}" type="parTrans" cxnId="{9D945660-91BC-834B-A02D-F64AB627A573}">
      <dgm:prSet/>
      <dgm:spPr/>
      <dgm:t>
        <a:bodyPr/>
        <a:lstStyle/>
        <a:p>
          <a:endParaRPr lang="en-US"/>
        </a:p>
      </dgm:t>
    </dgm:pt>
    <dgm:pt modelId="{0544A900-4661-4C4B-8C63-32583671DBEF}" type="sibTrans" cxnId="{9D945660-91BC-834B-A02D-F64AB627A573}">
      <dgm:prSet/>
      <dgm:spPr/>
      <dgm:t>
        <a:bodyPr/>
        <a:lstStyle/>
        <a:p>
          <a:endParaRPr lang="en-US"/>
        </a:p>
      </dgm:t>
    </dgm:pt>
    <dgm:pt modelId="{28D512CC-05BE-E044-8C26-09CD29B2AAB0}">
      <dgm:prSet phldrT="[Text]"/>
      <dgm:spPr>
        <a:solidFill>
          <a:schemeClr val="tx2"/>
        </a:solidFill>
      </dgm:spPr>
      <dgm:t>
        <a:bodyPr/>
        <a:lstStyle/>
        <a:p>
          <a:r>
            <a:rPr lang="en-US" b="1" dirty="0" smtClean="0">
              <a:solidFill>
                <a:schemeClr val="bg1"/>
              </a:solidFill>
            </a:rPr>
            <a:t>Problem</a:t>
          </a:r>
          <a:endParaRPr lang="en-US" b="1" dirty="0">
            <a:solidFill>
              <a:schemeClr val="bg1"/>
            </a:solidFill>
          </a:endParaRPr>
        </a:p>
      </dgm:t>
    </dgm:pt>
    <dgm:pt modelId="{F9C2487A-57F8-2C4E-903F-37455B796056}" type="parTrans" cxnId="{8F83D439-3A3D-804F-AC18-9EF5EC8C84F8}">
      <dgm:prSet/>
      <dgm:spPr/>
      <dgm:t>
        <a:bodyPr/>
        <a:lstStyle/>
        <a:p>
          <a:endParaRPr lang="en-US"/>
        </a:p>
      </dgm:t>
    </dgm:pt>
    <dgm:pt modelId="{E04175F1-0C92-8541-854B-2E1312EE0784}" type="sibTrans" cxnId="{8F83D439-3A3D-804F-AC18-9EF5EC8C84F8}">
      <dgm:prSet/>
      <dgm:spPr/>
      <dgm:t>
        <a:bodyPr/>
        <a:lstStyle/>
        <a:p>
          <a:endParaRPr lang="en-US"/>
        </a:p>
      </dgm:t>
    </dgm:pt>
    <dgm:pt modelId="{5054FA11-A990-5A47-B1B4-225D0EF003A8}">
      <dgm:prSet phldrT="[Text]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Design</a:t>
          </a:r>
          <a:endParaRPr lang="en-US" dirty="0">
            <a:solidFill>
              <a:schemeClr val="tx1"/>
            </a:solidFill>
          </a:endParaRPr>
        </a:p>
      </dgm:t>
    </dgm:pt>
    <dgm:pt modelId="{1384B49E-3E45-A243-835B-408111074686}" type="parTrans" cxnId="{8B94D2EE-8B1C-3C49-8AD2-8928D81AA86E}">
      <dgm:prSet/>
      <dgm:spPr/>
      <dgm:t>
        <a:bodyPr/>
        <a:lstStyle/>
        <a:p>
          <a:endParaRPr lang="en-US"/>
        </a:p>
      </dgm:t>
    </dgm:pt>
    <dgm:pt modelId="{C361CE96-BF91-914A-8D61-640FB202B874}" type="sibTrans" cxnId="{8B94D2EE-8B1C-3C49-8AD2-8928D81AA86E}">
      <dgm:prSet/>
      <dgm:spPr/>
      <dgm:t>
        <a:bodyPr/>
        <a:lstStyle/>
        <a:p>
          <a:endParaRPr lang="en-US"/>
        </a:p>
      </dgm:t>
    </dgm:pt>
    <dgm:pt modelId="{772C0A53-F088-324A-97AA-A574F3B3A0D9}">
      <dgm:prSet phldrT="[Text]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Evaluation</a:t>
          </a:r>
          <a:endParaRPr lang="en-US" dirty="0">
            <a:solidFill>
              <a:schemeClr val="tx1"/>
            </a:solidFill>
          </a:endParaRPr>
        </a:p>
      </dgm:t>
    </dgm:pt>
    <dgm:pt modelId="{0C6AE0A8-E094-6947-B942-B34FEA79DE87}" type="parTrans" cxnId="{8BF76F9F-FF1D-A542-B282-75B053F21235}">
      <dgm:prSet/>
      <dgm:spPr/>
      <dgm:t>
        <a:bodyPr/>
        <a:lstStyle/>
        <a:p>
          <a:endParaRPr lang="en-US"/>
        </a:p>
      </dgm:t>
    </dgm:pt>
    <dgm:pt modelId="{0EA34819-AB63-FD47-AA2A-8DF7C80A33E6}" type="sibTrans" cxnId="{8BF76F9F-FF1D-A542-B282-75B053F21235}">
      <dgm:prSet/>
      <dgm:spPr/>
      <dgm:t>
        <a:bodyPr/>
        <a:lstStyle/>
        <a:p>
          <a:endParaRPr lang="en-US"/>
        </a:p>
      </dgm:t>
    </dgm:pt>
    <dgm:pt modelId="{3D2078ED-DCCE-644A-9E2F-201EB85586AB}">
      <dgm:prSet phldrT="[Text]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Conclusion</a:t>
          </a:r>
          <a:endParaRPr lang="en-US" dirty="0">
            <a:solidFill>
              <a:schemeClr val="tx1"/>
            </a:solidFill>
          </a:endParaRPr>
        </a:p>
      </dgm:t>
    </dgm:pt>
    <dgm:pt modelId="{DB201FAB-E5FD-A445-8134-A9B1F1278570}" type="parTrans" cxnId="{E82865B2-E96A-1246-98B6-8DE6C8C832FD}">
      <dgm:prSet/>
      <dgm:spPr/>
      <dgm:t>
        <a:bodyPr/>
        <a:lstStyle/>
        <a:p>
          <a:endParaRPr lang="en-US"/>
        </a:p>
      </dgm:t>
    </dgm:pt>
    <dgm:pt modelId="{D99B41EF-EE46-C849-81A0-8A7547B51999}" type="sibTrans" cxnId="{E82865B2-E96A-1246-98B6-8DE6C8C832FD}">
      <dgm:prSet/>
      <dgm:spPr/>
      <dgm:t>
        <a:bodyPr/>
        <a:lstStyle/>
        <a:p>
          <a:endParaRPr lang="en-US"/>
        </a:p>
      </dgm:t>
    </dgm:pt>
    <dgm:pt modelId="{D761D0DA-2DC1-5644-99BC-4A0182AE53BD}" type="pres">
      <dgm:prSet presAssocID="{8254B634-E7A0-EC4F-89F3-B3E9463F7939}" presName="Name0" presStyleCnt="0">
        <dgm:presLayoutVars>
          <dgm:dir/>
          <dgm:resizeHandles val="exact"/>
        </dgm:presLayoutVars>
      </dgm:prSet>
      <dgm:spPr/>
    </dgm:pt>
    <dgm:pt modelId="{9FE21E73-64E5-B944-BAC1-F21D0C1580A8}" type="pres">
      <dgm:prSet presAssocID="{15228DE0-0B99-284C-B286-E8EA12165A78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47874D-D32F-2E4D-952B-B84FCF13786D}" type="pres">
      <dgm:prSet presAssocID="{0544A900-4661-4C4B-8C63-32583671DBEF}" presName="sibTrans" presStyleLbl="sibTrans2D1" presStyleIdx="0" presStyleCnt="4"/>
      <dgm:spPr/>
      <dgm:t>
        <a:bodyPr/>
        <a:lstStyle/>
        <a:p>
          <a:endParaRPr lang="en-US"/>
        </a:p>
      </dgm:t>
    </dgm:pt>
    <dgm:pt modelId="{43BED50A-21A5-464E-B4B0-ACD136B5F42F}" type="pres">
      <dgm:prSet presAssocID="{0544A900-4661-4C4B-8C63-32583671DBEF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38E07313-51F5-8142-A6C7-A9F6B3618736}" type="pres">
      <dgm:prSet presAssocID="{28D512CC-05BE-E044-8C26-09CD29B2AAB0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15F0E3-1FA6-214B-A5BE-124BF46C7A2D}" type="pres">
      <dgm:prSet presAssocID="{E04175F1-0C92-8541-854B-2E1312EE0784}" presName="sibTrans" presStyleLbl="sibTrans2D1" presStyleIdx="1" presStyleCnt="4"/>
      <dgm:spPr/>
      <dgm:t>
        <a:bodyPr/>
        <a:lstStyle/>
        <a:p>
          <a:endParaRPr lang="en-US"/>
        </a:p>
      </dgm:t>
    </dgm:pt>
    <dgm:pt modelId="{C81E686A-1377-1243-8C24-AFF6039A8049}" type="pres">
      <dgm:prSet presAssocID="{E04175F1-0C92-8541-854B-2E1312EE0784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F754AB20-C932-C34F-9FB1-9305DF5F73A9}" type="pres">
      <dgm:prSet presAssocID="{5054FA11-A990-5A47-B1B4-225D0EF003A8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D9566B-4B99-7246-9501-633B435CA56F}" type="pres">
      <dgm:prSet presAssocID="{C361CE96-BF91-914A-8D61-640FB202B874}" presName="sibTrans" presStyleLbl="sibTrans2D1" presStyleIdx="2" presStyleCnt="4"/>
      <dgm:spPr/>
      <dgm:t>
        <a:bodyPr/>
        <a:lstStyle/>
        <a:p>
          <a:endParaRPr lang="en-US"/>
        </a:p>
      </dgm:t>
    </dgm:pt>
    <dgm:pt modelId="{7E9B7F6D-DFCC-3D41-B524-2A7754351B9A}" type="pres">
      <dgm:prSet presAssocID="{C361CE96-BF91-914A-8D61-640FB202B874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92251872-FDE4-AC49-8F14-4382C001D483}" type="pres">
      <dgm:prSet presAssocID="{772C0A53-F088-324A-97AA-A574F3B3A0D9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CDE8AF-ED2F-0D40-AB59-228BFC6ABB4B}" type="pres">
      <dgm:prSet presAssocID="{0EA34819-AB63-FD47-AA2A-8DF7C80A33E6}" presName="sibTrans" presStyleLbl="sibTrans2D1" presStyleIdx="3" presStyleCnt="4"/>
      <dgm:spPr/>
      <dgm:t>
        <a:bodyPr/>
        <a:lstStyle/>
        <a:p>
          <a:endParaRPr lang="en-US"/>
        </a:p>
      </dgm:t>
    </dgm:pt>
    <dgm:pt modelId="{19B58260-F587-3C4B-B2C0-B51B9C72A0D4}" type="pres">
      <dgm:prSet presAssocID="{0EA34819-AB63-FD47-AA2A-8DF7C80A33E6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C62C1A73-6D55-E842-9FA4-26749F2D258D}" type="pres">
      <dgm:prSet presAssocID="{3D2078ED-DCCE-644A-9E2F-201EB85586AB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82865B2-E96A-1246-98B6-8DE6C8C832FD}" srcId="{8254B634-E7A0-EC4F-89F3-B3E9463F7939}" destId="{3D2078ED-DCCE-644A-9E2F-201EB85586AB}" srcOrd="4" destOrd="0" parTransId="{DB201FAB-E5FD-A445-8134-A9B1F1278570}" sibTransId="{D99B41EF-EE46-C849-81A0-8A7547B51999}"/>
    <dgm:cxn modelId="{8F83D439-3A3D-804F-AC18-9EF5EC8C84F8}" srcId="{8254B634-E7A0-EC4F-89F3-B3E9463F7939}" destId="{28D512CC-05BE-E044-8C26-09CD29B2AAB0}" srcOrd="1" destOrd="0" parTransId="{F9C2487A-57F8-2C4E-903F-37455B796056}" sibTransId="{E04175F1-0C92-8541-854B-2E1312EE0784}"/>
    <dgm:cxn modelId="{70D4E8D6-97BE-45B2-831A-8EE7360917DD}" type="presOf" srcId="{5054FA11-A990-5A47-B1B4-225D0EF003A8}" destId="{F754AB20-C932-C34F-9FB1-9305DF5F73A9}" srcOrd="0" destOrd="0" presId="urn:microsoft.com/office/officeart/2005/8/layout/process1"/>
    <dgm:cxn modelId="{E4F98BFA-B239-4EBA-86DE-9E6DE6BBB940}" type="presOf" srcId="{8254B634-E7A0-EC4F-89F3-B3E9463F7939}" destId="{D761D0DA-2DC1-5644-99BC-4A0182AE53BD}" srcOrd="0" destOrd="0" presId="urn:microsoft.com/office/officeart/2005/8/layout/process1"/>
    <dgm:cxn modelId="{5BBDBF92-DF52-4756-9973-8FD6670D5580}" type="presOf" srcId="{772C0A53-F088-324A-97AA-A574F3B3A0D9}" destId="{92251872-FDE4-AC49-8F14-4382C001D483}" srcOrd="0" destOrd="0" presId="urn:microsoft.com/office/officeart/2005/8/layout/process1"/>
    <dgm:cxn modelId="{2138B9CD-F690-466B-9FEA-AC85E7FD1617}" type="presOf" srcId="{E04175F1-0C92-8541-854B-2E1312EE0784}" destId="{C81E686A-1377-1243-8C24-AFF6039A8049}" srcOrd="1" destOrd="0" presId="urn:microsoft.com/office/officeart/2005/8/layout/process1"/>
    <dgm:cxn modelId="{01C86EFF-8A7C-41BF-87DE-A2B41123E804}" type="presOf" srcId="{0EA34819-AB63-FD47-AA2A-8DF7C80A33E6}" destId="{47CDE8AF-ED2F-0D40-AB59-228BFC6ABB4B}" srcOrd="0" destOrd="0" presId="urn:microsoft.com/office/officeart/2005/8/layout/process1"/>
    <dgm:cxn modelId="{190A8281-1D0C-4AB9-BF28-8191CCD149ED}" type="presOf" srcId="{C361CE96-BF91-914A-8D61-640FB202B874}" destId="{7E9B7F6D-DFCC-3D41-B524-2A7754351B9A}" srcOrd="1" destOrd="0" presId="urn:microsoft.com/office/officeart/2005/8/layout/process1"/>
    <dgm:cxn modelId="{4B8CDE18-4172-4646-8E46-68D99E8C9BFD}" type="presOf" srcId="{0EA34819-AB63-FD47-AA2A-8DF7C80A33E6}" destId="{19B58260-F587-3C4B-B2C0-B51B9C72A0D4}" srcOrd="1" destOrd="0" presId="urn:microsoft.com/office/officeart/2005/8/layout/process1"/>
    <dgm:cxn modelId="{A4AE961F-40D4-41B5-8653-2718C067557E}" type="presOf" srcId="{28D512CC-05BE-E044-8C26-09CD29B2AAB0}" destId="{38E07313-51F5-8142-A6C7-A9F6B3618736}" srcOrd="0" destOrd="0" presId="urn:microsoft.com/office/officeart/2005/8/layout/process1"/>
    <dgm:cxn modelId="{6FF2CA7F-9D3E-459A-846A-86ABB49485C7}" type="presOf" srcId="{0544A900-4661-4C4B-8C63-32583671DBEF}" destId="{43BED50A-21A5-464E-B4B0-ACD136B5F42F}" srcOrd="1" destOrd="0" presId="urn:microsoft.com/office/officeart/2005/8/layout/process1"/>
    <dgm:cxn modelId="{252DD503-2CD8-4500-BD83-3A32B8CE35C5}" type="presOf" srcId="{3D2078ED-DCCE-644A-9E2F-201EB85586AB}" destId="{C62C1A73-6D55-E842-9FA4-26749F2D258D}" srcOrd="0" destOrd="0" presId="urn:microsoft.com/office/officeart/2005/8/layout/process1"/>
    <dgm:cxn modelId="{81B7E0FD-83E6-4933-92B7-D1D987D4925D}" type="presOf" srcId="{0544A900-4661-4C4B-8C63-32583671DBEF}" destId="{9347874D-D32F-2E4D-952B-B84FCF13786D}" srcOrd="0" destOrd="0" presId="urn:microsoft.com/office/officeart/2005/8/layout/process1"/>
    <dgm:cxn modelId="{8BF76F9F-FF1D-A542-B282-75B053F21235}" srcId="{8254B634-E7A0-EC4F-89F3-B3E9463F7939}" destId="{772C0A53-F088-324A-97AA-A574F3B3A0D9}" srcOrd="3" destOrd="0" parTransId="{0C6AE0A8-E094-6947-B942-B34FEA79DE87}" sibTransId="{0EA34819-AB63-FD47-AA2A-8DF7C80A33E6}"/>
    <dgm:cxn modelId="{8B94D2EE-8B1C-3C49-8AD2-8928D81AA86E}" srcId="{8254B634-E7A0-EC4F-89F3-B3E9463F7939}" destId="{5054FA11-A990-5A47-B1B4-225D0EF003A8}" srcOrd="2" destOrd="0" parTransId="{1384B49E-3E45-A243-835B-408111074686}" sibTransId="{C361CE96-BF91-914A-8D61-640FB202B874}"/>
    <dgm:cxn modelId="{3444FD23-E06B-4A27-8E40-8207B6308E71}" type="presOf" srcId="{E04175F1-0C92-8541-854B-2E1312EE0784}" destId="{8615F0E3-1FA6-214B-A5BE-124BF46C7A2D}" srcOrd="0" destOrd="0" presId="urn:microsoft.com/office/officeart/2005/8/layout/process1"/>
    <dgm:cxn modelId="{F007052C-CD76-4609-8813-BE719901E2AC}" type="presOf" srcId="{15228DE0-0B99-284C-B286-E8EA12165A78}" destId="{9FE21E73-64E5-B944-BAC1-F21D0C1580A8}" srcOrd="0" destOrd="0" presId="urn:microsoft.com/office/officeart/2005/8/layout/process1"/>
    <dgm:cxn modelId="{9D945660-91BC-834B-A02D-F64AB627A573}" srcId="{8254B634-E7A0-EC4F-89F3-B3E9463F7939}" destId="{15228DE0-0B99-284C-B286-E8EA12165A78}" srcOrd="0" destOrd="0" parTransId="{4B0D142C-8F01-9C4A-880F-1F0074701B1C}" sibTransId="{0544A900-4661-4C4B-8C63-32583671DBEF}"/>
    <dgm:cxn modelId="{4A2C0BD9-169D-44F2-BE5D-7FB294E18DE1}" type="presOf" srcId="{C361CE96-BF91-914A-8D61-640FB202B874}" destId="{68D9566B-4B99-7246-9501-633B435CA56F}" srcOrd="0" destOrd="0" presId="urn:microsoft.com/office/officeart/2005/8/layout/process1"/>
    <dgm:cxn modelId="{1FA4A745-469A-4C29-A2DC-0555EB2413D5}" type="presParOf" srcId="{D761D0DA-2DC1-5644-99BC-4A0182AE53BD}" destId="{9FE21E73-64E5-B944-BAC1-F21D0C1580A8}" srcOrd="0" destOrd="0" presId="urn:microsoft.com/office/officeart/2005/8/layout/process1"/>
    <dgm:cxn modelId="{449032E8-EAE8-4D1E-BFC6-C8BCE3E3FB41}" type="presParOf" srcId="{D761D0DA-2DC1-5644-99BC-4A0182AE53BD}" destId="{9347874D-D32F-2E4D-952B-B84FCF13786D}" srcOrd="1" destOrd="0" presId="urn:microsoft.com/office/officeart/2005/8/layout/process1"/>
    <dgm:cxn modelId="{3E2F2DE4-0F06-426A-8F48-DC47962BBA60}" type="presParOf" srcId="{9347874D-D32F-2E4D-952B-B84FCF13786D}" destId="{43BED50A-21A5-464E-B4B0-ACD136B5F42F}" srcOrd="0" destOrd="0" presId="urn:microsoft.com/office/officeart/2005/8/layout/process1"/>
    <dgm:cxn modelId="{A2E540D6-A0E5-4BA9-96FE-29D918340900}" type="presParOf" srcId="{D761D0DA-2DC1-5644-99BC-4A0182AE53BD}" destId="{38E07313-51F5-8142-A6C7-A9F6B3618736}" srcOrd="2" destOrd="0" presId="urn:microsoft.com/office/officeart/2005/8/layout/process1"/>
    <dgm:cxn modelId="{666533B4-A5B5-48CD-BC54-7BB240414F0A}" type="presParOf" srcId="{D761D0DA-2DC1-5644-99BC-4A0182AE53BD}" destId="{8615F0E3-1FA6-214B-A5BE-124BF46C7A2D}" srcOrd="3" destOrd="0" presId="urn:microsoft.com/office/officeart/2005/8/layout/process1"/>
    <dgm:cxn modelId="{54FCC741-E7EB-44EB-AA22-4F36A62614AF}" type="presParOf" srcId="{8615F0E3-1FA6-214B-A5BE-124BF46C7A2D}" destId="{C81E686A-1377-1243-8C24-AFF6039A8049}" srcOrd="0" destOrd="0" presId="urn:microsoft.com/office/officeart/2005/8/layout/process1"/>
    <dgm:cxn modelId="{955E8A9A-704B-483D-80E8-ABED5C62C281}" type="presParOf" srcId="{D761D0DA-2DC1-5644-99BC-4A0182AE53BD}" destId="{F754AB20-C932-C34F-9FB1-9305DF5F73A9}" srcOrd="4" destOrd="0" presId="urn:microsoft.com/office/officeart/2005/8/layout/process1"/>
    <dgm:cxn modelId="{3A2010A9-C903-4512-BE69-BCE8EB3EC447}" type="presParOf" srcId="{D761D0DA-2DC1-5644-99BC-4A0182AE53BD}" destId="{68D9566B-4B99-7246-9501-633B435CA56F}" srcOrd="5" destOrd="0" presId="urn:microsoft.com/office/officeart/2005/8/layout/process1"/>
    <dgm:cxn modelId="{55436731-7AC7-439D-9103-D72E09B5815E}" type="presParOf" srcId="{68D9566B-4B99-7246-9501-633B435CA56F}" destId="{7E9B7F6D-DFCC-3D41-B524-2A7754351B9A}" srcOrd="0" destOrd="0" presId="urn:microsoft.com/office/officeart/2005/8/layout/process1"/>
    <dgm:cxn modelId="{55AAC69D-8F5C-4A43-9879-35BB2BF6A3F7}" type="presParOf" srcId="{D761D0DA-2DC1-5644-99BC-4A0182AE53BD}" destId="{92251872-FDE4-AC49-8F14-4382C001D483}" srcOrd="6" destOrd="0" presId="urn:microsoft.com/office/officeart/2005/8/layout/process1"/>
    <dgm:cxn modelId="{64B008DC-D7D6-450C-B0A5-A437B2FE24CE}" type="presParOf" srcId="{D761D0DA-2DC1-5644-99BC-4A0182AE53BD}" destId="{47CDE8AF-ED2F-0D40-AB59-228BFC6ABB4B}" srcOrd="7" destOrd="0" presId="urn:microsoft.com/office/officeart/2005/8/layout/process1"/>
    <dgm:cxn modelId="{0EAF8981-E285-4DE3-B94C-17E65B303F5F}" type="presParOf" srcId="{47CDE8AF-ED2F-0D40-AB59-228BFC6ABB4B}" destId="{19B58260-F587-3C4B-B2C0-B51B9C72A0D4}" srcOrd="0" destOrd="0" presId="urn:microsoft.com/office/officeart/2005/8/layout/process1"/>
    <dgm:cxn modelId="{44E3D764-8200-4CA3-B32C-07640CEE779B}" type="presParOf" srcId="{D761D0DA-2DC1-5644-99BC-4A0182AE53BD}" destId="{C62C1A73-6D55-E842-9FA4-26749F2D258D}" srcOrd="8" destOrd="0" presId="urn:microsoft.com/office/officeart/2005/8/layout/process1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254B634-E7A0-EC4F-89F3-B3E9463F7939}" type="doc">
      <dgm:prSet loTypeId="urn:microsoft.com/office/officeart/2005/8/layout/process1" loCatId="process" qsTypeId="urn:microsoft.com/office/officeart/2005/8/quickstyle/3D2" qsCatId="3D" csTypeId="urn:microsoft.com/office/officeart/2005/8/colors/accent5_1" csCatId="accent5" phldr="1"/>
      <dgm:spPr/>
    </dgm:pt>
    <dgm:pt modelId="{15228DE0-0B99-284C-B286-E8EA12165A78}">
      <dgm:prSet phldrT="[Text]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en-US" b="0" dirty="0" smtClean="0">
              <a:solidFill>
                <a:schemeClr val="tx1"/>
              </a:solidFill>
            </a:rPr>
            <a:t>Motivation</a:t>
          </a:r>
          <a:endParaRPr lang="en-US" b="0" dirty="0">
            <a:solidFill>
              <a:schemeClr val="tx1"/>
            </a:solidFill>
          </a:endParaRPr>
        </a:p>
      </dgm:t>
    </dgm:pt>
    <dgm:pt modelId="{4B0D142C-8F01-9C4A-880F-1F0074701B1C}" type="parTrans" cxnId="{9D945660-91BC-834B-A02D-F64AB627A573}">
      <dgm:prSet/>
      <dgm:spPr/>
      <dgm:t>
        <a:bodyPr/>
        <a:lstStyle/>
        <a:p>
          <a:endParaRPr lang="en-US"/>
        </a:p>
      </dgm:t>
    </dgm:pt>
    <dgm:pt modelId="{0544A900-4661-4C4B-8C63-32583671DBEF}" type="sibTrans" cxnId="{9D945660-91BC-834B-A02D-F64AB627A573}">
      <dgm:prSet/>
      <dgm:spPr/>
      <dgm:t>
        <a:bodyPr/>
        <a:lstStyle/>
        <a:p>
          <a:endParaRPr lang="en-US"/>
        </a:p>
      </dgm:t>
    </dgm:pt>
    <dgm:pt modelId="{28D512CC-05BE-E044-8C26-09CD29B2AAB0}">
      <dgm:prSet phldrT="[Text]"/>
      <dgm:spPr>
        <a:solidFill>
          <a:schemeClr val="tx2"/>
        </a:solidFill>
      </dgm:spPr>
      <dgm:t>
        <a:bodyPr/>
        <a:lstStyle/>
        <a:p>
          <a:r>
            <a:rPr lang="en-US" b="1" dirty="0" smtClean="0">
              <a:solidFill>
                <a:schemeClr val="bg1"/>
              </a:solidFill>
            </a:rPr>
            <a:t>Problem</a:t>
          </a:r>
          <a:endParaRPr lang="en-US" b="1" dirty="0">
            <a:solidFill>
              <a:schemeClr val="bg1"/>
            </a:solidFill>
          </a:endParaRPr>
        </a:p>
      </dgm:t>
    </dgm:pt>
    <dgm:pt modelId="{F9C2487A-57F8-2C4E-903F-37455B796056}" type="parTrans" cxnId="{8F83D439-3A3D-804F-AC18-9EF5EC8C84F8}">
      <dgm:prSet/>
      <dgm:spPr/>
      <dgm:t>
        <a:bodyPr/>
        <a:lstStyle/>
        <a:p>
          <a:endParaRPr lang="en-US"/>
        </a:p>
      </dgm:t>
    </dgm:pt>
    <dgm:pt modelId="{E04175F1-0C92-8541-854B-2E1312EE0784}" type="sibTrans" cxnId="{8F83D439-3A3D-804F-AC18-9EF5EC8C84F8}">
      <dgm:prSet/>
      <dgm:spPr/>
      <dgm:t>
        <a:bodyPr/>
        <a:lstStyle/>
        <a:p>
          <a:endParaRPr lang="en-US"/>
        </a:p>
      </dgm:t>
    </dgm:pt>
    <dgm:pt modelId="{5054FA11-A990-5A47-B1B4-225D0EF003A8}">
      <dgm:prSet phldrT="[Text]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Design</a:t>
          </a:r>
          <a:endParaRPr lang="en-US" dirty="0">
            <a:solidFill>
              <a:schemeClr val="tx1"/>
            </a:solidFill>
          </a:endParaRPr>
        </a:p>
      </dgm:t>
    </dgm:pt>
    <dgm:pt modelId="{1384B49E-3E45-A243-835B-408111074686}" type="parTrans" cxnId="{8B94D2EE-8B1C-3C49-8AD2-8928D81AA86E}">
      <dgm:prSet/>
      <dgm:spPr/>
      <dgm:t>
        <a:bodyPr/>
        <a:lstStyle/>
        <a:p>
          <a:endParaRPr lang="en-US"/>
        </a:p>
      </dgm:t>
    </dgm:pt>
    <dgm:pt modelId="{C361CE96-BF91-914A-8D61-640FB202B874}" type="sibTrans" cxnId="{8B94D2EE-8B1C-3C49-8AD2-8928D81AA86E}">
      <dgm:prSet/>
      <dgm:spPr/>
      <dgm:t>
        <a:bodyPr/>
        <a:lstStyle/>
        <a:p>
          <a:endParaRPr lang="en-US"/>
        </a:p>
      </dgm:t>
    </dgm:pt>
    <dgm:pt modelId="{772C0A53-F088-324A-97AA-A574F3B3A0D9}">
      <dgm:prSet phldrT="[Text]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Evaluation</a:t>
          </a:r>
          <a:endParaRPr lang="en-US" dirty="0">
            <a:solidFill>
              <a:schemeClr val="tx1"/>
            </a:solidFill>
          </a:endParaRPr>
        </a:p>
      </dgm:t>
    </dgm:pt>
    <dgm:pt modelId="{0C6AE0A8-E094-6947-B942-B34FEA79DE87}" type="parTrans" cxnId="{8BF76F9F-FF1D-A542-B282-75B053F21235}">
      <dgm:prSet/>
      <dgm:spPr/>
      <dgm:t>
        <a:bodyPr/>
        <a:lstStyle/>
        <a:p>
          <a:endParaRPr lang="en-US"/>
        </a:p>
      </dgm:t>
    </dgm:pt>
    <dgm:pt modelId="{0EA34819-AB63-FD47-AA2A-8DF7C80A33E6}" type="sibTrans" cxnId="{8BF76F9F-FF1D-A542-B282-75B053F21235}">
      <dgm:prSet/>
      <dgm:spPr/>
      <dgm:t>
        <a:bodyPr/>
        <a:lstStyle/>
        <a:p>
          <a:endParaRPr lang="en-US"/>
        </a:p>
      </dgm:t>
    </dgm:pt>
    <dgm:pt modelId="{3D2078ED-DCCE-644A-9E2F-201EB85586AB}">
      <dgm:prSet phldrT="[Text]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Conclusion</a:t>
          </a:r>
          <a:endParaRPr lang="en-US" dirty="0">
            <a:solidFill>
              <a:schemeClr val="tx1"/>
            </a:solidFill>
          </a:endParaRPr>
        </a:p>
      </dgm:t>
    </dgm:pt>
    <dgm:pt modelId="{DB201FAB-E5FD-A445-8134-A9B1F1278570}" type="parTrans" cxnId="{E82865B2-E96A-1246-98B6-8DE6C8C832FD}">
      <dgm:prSet/>
      <dgm:spPr/>
      <dgm:t>
        <a:bodyPr/>
        <a:lstStyle/>
        <a:p>
          <a:endParaRPr lang="en-US"/>
        </a:p>
      </dgm:t>
    </dgm:pt>
    <dgm:pt modelId="{D99B41EF-EE46-C849-81A0-8A7547B51999}" type="sibTrans" cxnId="{E82865B2-E96A-1246-98B6-8DE6C8C832FD}">
      <dgm:prSet/>
      <dgm:spPr/>
      <dgm:t>
        <a:bodyPr/>
        <a:lstStyle/>
        <a:p>
          <a:endParaRPr lang="en-US"/>
        </a:p>
      </dgm:t>
    </dgm:pt>
    <dgm:pt modelId="{D761D0DA-2DC1-5644-99BC-4A0182AE53BD}" type="pres">
      <dgm:prSet presAssocID="{8254B634-E7A0-EC4F-89F3-B3E9463F7939}" presName="Name0" presStyleCnt="0">
        <dgm:presLayoutVars>
          <dgm:dir/>
          <dgm:resizeHandles val="exact"/>
        </dgm:presLayoutVars>
      </dgm:prSet>
      <dgm:spPr/>
    </dgm:pt>
    <dgm:pt modelId="{9FE21E73-64E5-B944-BAC1-F21D0C1580A8}" type="pres">
      <dgm:prSet presAssocID="{15228DE0-0B99-284C-B286-E8EA12165A78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47874D-D32F-2E4D-952B-B84FCF13786D}" type="pres">
      <dgm:prSet presAssocID="{0544A900-4661-4C4B-8C63-32583671DBEF}" presName="sibTrans" presStyleLbl="sibTrans2D1" presStyleIdx="0" presStyleCnt="4"/>
      <dgm:spPr/>
      <dgm:t>
        <a:bodyPr/>
        <a:lstStyle/>
        <a:p>
          <a:endParaRPr lang="en-US"/>
        </a:p>
      </dgm:t>
    </dgm:pt>
    <dgm:pt modelId="{43BED50A-21A5-464E-B4B0-ACD136B5F42F}" type="pres">
      <dgm:prSet presAssocID="{0544A900-4661-4C4B-8C63-32583671DBEF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38E07313-51F5-8142-A6C7-A9F6B3618736}" type="pres">
      <dgm:prSet presAssocID="{28D512CC-05BE-E044-8C26-09CD29B2AAB0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15F0E3-1FA6-214B-A5BE-124BF46C7A2D}" type="pres">
      <dgm:prSet presAssocID="{E04175F1-0C92-8541-854B-2E1312EE0784}" presName="sibTrans" presStyleLbl="sibTrans2D1" presStyleIdx="1" presStyleCnt="4"/>
      <dgm:spPr/>
      <dgm:t>
        <a:bodyPr/>
        <a:lstStyle/>
        <a:p>
          <a:endParaRPr lang="en-US"/>
        </a:p>
      </dgm:t>
    </dgm:pt>
    <dgm:pt modelId="{C81E686A-1377-1243-8C24-AFF6039A8049}" type="pres">
      <dgm:prSet presAssocID="{E04175F1-0C92-8541-854B-2E1312EE0784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F754AB20-C932-C34F-9FB1-9305DF5F73A9}" type="pres">
      <dgm:prSet presAssocID="{5054FA11-A990-5A47-B1B4-225D0EF003A8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D9566B-4B99-7246-9501-633B435CA56F}" type="pres">
      <dgm:prSet presAssocID="{C361CE96-BF91-914A-8D61-640FB202B874}" presName="sibTrans" presStyleLbl="sibTrans2D1" presStyleIdx="2" presStyleCnt="4"/>
      <dgm:spPr/>
      <dgm:t>
        <a:bodyPr/>
        <a:lstStyle/>
        <a:p>
          <a:endParaRPr lang="en-US"/>
        </a:p>
      </dgm:t>
    </dgm:pt>
    <dgm:pt modelId="{7E9B7F6D-DFCC-3D41-B524-2A7754351B9A}" type="pres">
      <dgm:prSet presAssocID="{C361CE96-BF91-914A-8D61-640FB202B874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92251872-FDE4-AC49-8F14-4382C001D483}" type="pres">
      <dgm:prSet presAssocID="{772C0A53-F088-324A-97AA-A574F3B3A0D9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CDE8AF-ED2F-0D40-AB59-228BFC6ABB4B}" type="pres">
      <dgm:prSet presAssocID="{0EA34819-AB63-FD47-AA2A-8DF7C80A33E6}" presName="sibTrans" presStyleLbl="sibTrans2D1" presStyleIdx="3" presStyleCnt="4"/>
      <dgm:spPr/>
      <dgm:t>
        <a:bodyPr/>
        <a:lstStyle/>
        <a:p>
          <a:endParaRPr lang="en-US"/>
        </a:p>
      </dgm:t>
    </dgm:pt>
    <dgm:pt modelId="{19B58260-F587-3C4B-B2C0-B51B9C72A0D4}" type="pres">
      <dgm:prSet presAssocID="{0EA34819-AB63-FD47-AA2A-8DF7C80A33E6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C62C1A73-6D55-E842-9FA4-26749F2D258D}" type="pres">
      <dgm:prSet presAssocID="{3D2078ED-DCCE-644A-9E2F-201EB85586AB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82865B2-E96A-1246-98B6-8DE6C8C832FD}" srcId="{8254B634-E7A0-EC4F-89F3-B3E9463F7939}" destId="{3D2078ED-DCCE-644A-9E2F-201EB85586AB}" srcOrd="4" destOrd="0" parTransId="{DB201FAB-E5FD-A445-8134-A9B1F1278570}" sibTransId="{D99B41EF-EE46-C849-81A0-8A7547B51999}"/>
    <dgm:cxn modelId="{8F83D439-3A3D-804F-AC18-9EF5EC8C84F8}" srcId="{8254B634-E7A0-EC4F-89F3-B3E9463F7939}" destId="{28D512CC-05BE-E044-8C26-09CD29B2AAB0}" srcOrd="1" destOrd="0" parTransId="{F9C2487A-57F8-2C4E-903F-37455B796056}" sibTransId="{E04175F1-0C92-8541-854B-2E1312EE0784}"/>
    <dgm:cxn modelId="{277283FD-1A0A-4A62-8AE5-702CF7D93FEE}" type="presOf" srcId="{E04175F1-0C92-8541-854B-2E1312EE0784}" destId="{C81E686A-1377-1243-8C24-AFF6039A8049}" srcOrd="1" destOrd="0" presId="urn:microsoft.com/office/officeart/2005/8/layout/process1"/>
    <dgm:cxn modelId="{1F085D18-B458-4D15-B85C-574377F9D73C}" type="presOf" srcId="{28D512CC-05BE-E044-8C26-09CD29B2AAB0}" destId="{38E07313-51F5-8142-A6C7-A9F6B3618736}" srcOrd="0" destOrd="0" presId="urn:microsoft.com/office/officeart/2005/8/layout/process1"/>
    <dgm:cxn modelId="{FBD51DEB-6878-4ACA-95D6-24A51BB3110A}" type="presOf" srcId="{0EA34819-AB63-FD47-AA2A-8DF7C80A33E6}" destId="{19B58260-F587-3C4B-B2C0-B51B9C72A0D4}" srcOrd="1" destOrd="0" presId="urn:microsoft.com/office/officeart/2005/8/layout/process1"/>
    <dgm:cxn modelId="{AD375F79-09B0-4FC9-8CEE-601470A3E3B0}" type="presOf" srcId="{3D2078ED-DCCE-644A-9E2F-201EB85586AB}" destId="{C62C1A73-6D55-E842-9FA4-26749F2D258D}" srcOrd="0" destOrd="0" presId="urn:microsoft.com/office/officeart/2005/8/layout/process1"/>
    <dgm:cxn modelId="{9CAEBF84-64CC-45A6-BB24-DEE0B4C5FB45}" type="presOf" srcId="{0EA34819-AB63-FD47-AA2A-8DF7C80A33E6}" destId="{47CDE8AF-ED2F-0D40-AB59-228BFC6ABB4B}" srcOrd="0" destOrd="0" presId="urn:microsoft.com/office/officeart/2005/8/layout/process1"/>
    <dgm:cxn modelId="{25797AA2-7A30-47D5-805C-4167376C2441}" type="presOf" srcId="{0544A900-4661-4C4B-8C63-32583671DBEF}" destId="{43BED50A-21A5-464E-B4B0-ACD136B5F42F}" srcOrd="1" destOrd="0" presId="urn:microsoft.com/office/officeart/2005/8/layout/process1"/>
    <dgm:cxn modelId="{FF1DD485-1E7E-4FBB-B915-EB274237DBAC}" type="presOf" srcId="{E04175F1-0C92-8541-854B-2E1312EE0784}" destId="{8615F0E3-1FA6-214B-A5BE-124BF46C7A2D}" srcOrd="0" destOrd="0" presId="urn:microsoft.com/office/officeart/2005/8/layout/process1"/>
    <dgm:cxn modelId="{B40C00FE-46BB-4F4D-A275-B925C623B26E}" type="presOf" srcId="{772C0A53-F088-324A-97AA-A574F3B3A0D9}" destId="{92251872-FDE4-AC49-8F14-4382C001D483}" srcOrd="0" destOrd="0" presId="urn:microsoft.com/office/officeart/2005/8/layout/process1"/>
    <dgm:cxn modelId="{64C30AC1-DA52-4A9B-8FB9-31A2F7233295}" type="presOf" srcId="{8254B634-E7A0-EC4F-89F3-B3E9463F7939}" destId="{D761D0DA-2DC1-5644-99BC-4A0182AE53BD}" srcOrd="0" destOrd="0" presId="urn:microsoft.com/office/officeart/2005/8/layout/process1"/>
    <dgm:cxn modelId="{8BF76F9F-FF1D-A542-B282-75B053F21235}" srcId="{8254B634-E7A0-EC4F-89F3-B3E9463F7939}" destId="{772C0A53-F088-324A-97AA-A574F3B3A0D9}" srcOrd="3" destOrd="0" parTransId="{0C6AE0A8-E094-6947-B942-B34FEA79DE87}" sibTransId="{0EA34819-AB63-FD47-AA2A-8DF7C80A33E6}"/>
    <dgm:cxn modelId="{597396C2-0DBD-4BE4-B878-FCF94AEDBBF5}" type="presOf" srcId="{C361CE96-BF91-914A-8D61-640FB202B874}" destId="{7E9B7F6D-DFCC-3D41-B524-2A7754351B9A}" srcOrd="1" destOrd="0" presId="urn:microsoft.com/office/officeart/2005/8/layout/process1"/>
    <dgm:cxn modelId="{8B94D2EE-8B1C-3C49-8AD2-8928D81AA86E}" srcId="{8254B634-E7A0-EC4F-89F3-B3E9463F7939}" destId="{5054FA11-A990-5A47-B1B4-225D0EF003A8}" srcOrd="2" destOrd="0" parTransId="{1384B49E-3E45-A243-835B-408111074686}" sibTransId="{C361CE96-BF91-914A-8D61-640FB202B874}"/>
    <dgm:cxn modelId="{E85DE049-AE5E-48E6-90D5-CE49E0C634C5}" type="presOf" srcId="{5054FA11-A990-5A47-B1B4-225D0EF003A8}" destId="{F754AB20-C932-C34F-9FB1-9305DF5F73A9}" srcOrd="0" destOrd="0" presId="urn:microsoft.com/office/officeart/2005/8/layout/process1"/>
    <dgm:cxn modelId="{95D433B2-7AB1-4D7A-AB37-44AB261B59B8}" type="presOf" srcId="{0544A900-4661-4C4B-8C63-32583671DBEF}" destId="{9347874D-D32F-2E4D-952B-B84FCF13786D}" srcOrd="0" destOrd="0" presId="urn:microsoft.com/office/officeart/2005/8/layout/process1"/>
    <dgm:cxn modelId="{9D945660-91BC-834B-A02D-F64AB627A573}" srcId="{8254B634-E7A0-EC4F-89F3-B3E9463F7939}" destId="{15228DE0-0B99-284C-B286-E8EA12165A78}" srcOrd="0" destOrd="0" parTransId="{4B0D142C-8F01-9C4A-880F-1F0074701B1C}" sibTransId="{0544A900-4661-4C4B-8C63-32583671DBEF}"/>
    <dgm:cxn modelId="{D7D1528D-D8F3-466B-B125-99C27ECD845A}" type="presOf" srcId="{15228DE0-0B99-284C-B286-E8EA12165A78}" destId="{9FE21E73-64E5-B944-BAC1-F21D0C1580A8}" srcOrd="0" destOrd="0" presId="urn:microsoft.com/office/officeart/2005/8/layout/process1"/>
    <dgm:cxn modelId="{1BCBB2BA-B313-4CC2-B88B-5F487199AFFA}" type="presOf" srcId="{C361CE96-BF91-914A-8D61-640FB202B874}" destId="{68D9566B-4B99-7246-9501-633B435CA56F}" srcOrd="0" destOrd="0" presId="urn:microsoft.com/office/officeart/2005/8/layout/process1"/>
    <dgm:cxn modelId="{A181D60E-C3B8-4F93-BC07-4FD402E4C6B5}" type="presParOf" srcId="{D761D0DA-2DC1-5644-99BC-4A0182AE53BD}" destId="{9FE21E73-64E5-B944-BAC1-F21D0C1580A8}" srcOrd="0" destOrd="0" presId="urn:microsoft.com/office/officeart/2005/8/layout/process1"/>
    <dgm:cxn modelId="{0C1ECFC3-87F8-4056-9385-37AF3A33E73D}" type="presParOf" srcId="{D761D0DA-2DC1-5644-99BC-4A0182AE53BD}" destId="{9347874D-D32F-2E4D-952B-B84FCF13786D}" srcOrd="1" destOrd="0" presId="urn:microsoft.com/office/officeart/2005/8/layout/process1"/>
    <dgm:cxn modelId="{022290D0-C090-4A51-B98C-6E895B8AC382}" type="presParOf" srcId="{9347874D-D32F-2E4D-952B-B84FCF13786D}" destId="{43BED50A-21A5-464E-B4B0-ACD136B5F42F}" srcOrd="0" destOrd="0" presId="urn:microsoft.com/office/officeart/2005/8/layout/process1"/>
    <dgm:cxn modelId="{AB9F37A3-F2C2-4A56-BEF3-F8E6ED58CB99}" type="presParOf" srcId="{D761D0DA-2DC1-5644-99BC-4A0182AE53BD}" destId="{38E07313-51F5-8142-A6C7-A9F6B3618736}" srcOrd="2" destOrd="0" presId="urn:microsoft.com/office/officeart/2005/8/layout/process1"/>
    <dgm:cxn modelId="{1BDFD3EA-C227-42E1-ADEB-A8CE9E316AB2}" type="presParOf" srcId="{D761D0DA-2DC1-5644-99BC-4A0182AE53BD}" destId="{8615F0E3-1FA6-214B-A5BE-124BF46C7A2D}" srcOrd="3" destOrd="0" presId="urn:microsoft.com/office/officeart/2005/8/layout/process1"/>
    <dgm:cxn modelId="{0C126043-53C3-44CE-AF3D-BBEE9A8041A3}" type="presParOf" srcId="{8615F0E3-1FA6-214B-A5BE-124BF46C7A2D}" destId="{C81E686A-1377-1243-8C24-AFF6039A8049}" srcOrd="0" destOrd="0" presId="urn:microsoft.com/office/officeart/2005/8/layout/process1"/>
    <dgm:cxn modelId="{D95C9239-2053-4805-B31D-C4308204F402}" type="presParOf" srcId="{D761D0DA-2DC1-5644-99BC-4A0182AE53BD}" destId="{F754AB20-C932-C34F-9FB1-9305DF5F73A9}" srcOrd="4" destOrd="0" presId="urn:microsoft.com/office/officeart/2005/8/layout/process1"/>
    <dgm:cxn modelId="{864C63EE-4190-4534-A7E2-483B3A4015BC}" type="presParOf" srcId="{D761D0DA-2DC1-5644-99BC-4A0182AE53BD}" destId="{68D9566B-4B99-7246-9501-633B435CA56F}" srcOrd="5" destOrd="0" presId="urn:microsoft.com/office/officeart/2005/8/layout/process1"/>
    <dgm:cxn modelId="{3D1BFCA4-BF22-4257-8778-546646442610}" type="presParOf" srcId="{68D9566B-4B99-7246-9501-633B435CA56F}" destId="{7E9B7F6D-DFCC-3D41-B524-2A7754351B9A}" srcOrd="0" destOrd="0" presId="urn:microsoft.com/office/officeart/2005/8/layout/process1"/>
    <dgm:cxn modelId="{0E6682B6-D3A1-4666-816E-EB37D77B565E}" type="presParOf" srcId="{D761D0DA-2DC1-5644-99BC-4A0182AE53BD}" destId="{92251872-FDE4-AC49-8F14-4382C001D483}" srcOrd="6" destOrd="0" presId="urn:microsoft.com/office/officeart/2005/8/layout/process1"/>
    <dgm:cxn modelId="{A7DE8954-3FE1-496C-9844-4E23D2FFC8E0}" type="presParOf" srcId="{D761D0DA-2DC1-5644-99BC-4A0182AE53BD}" destId="{47CDE8AF-ED2F-0D40-AB59-228BFC6ABB4B}" srcOrd="7" destOrd="0" presId="urn:microsoft.com/office/officeart/2005/8/layout/process1"/>
    <dgm:cxn modelId="{2A07C634-D040-44FA-85FB-92310C439B49}" type="presParOf" srcId="{47CDE8AF-ED2F-0D40-AB59-228BFC6ABB4B}" destId="{19B58260-F587-3C4B-B2C0-B51B9C72A0D4}" srcOrd="0" destOrd="0" presId="urn:microsoft.com/office/officeart/2005/8/layout/process1"/>
    <dgm:cxn modelId="{A897783E-D2A5-41A2-801F-45F15D78B8FB}" type="presParOf" srcId="{D761D0DA-2DC1-5644-99BC-4A0182AE53BD}" destId="{C62C1A73-6D55-E842-9FA4-26749F2D258D}" srcOrd="8" destOrd="0" presId="urn:microsoft.com/office/officeart/2005/8/layout/process1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254B634-E7A0-EC4F-89F3-B3E9463F7939}" type="doc">
      <dgm:prSet loTypeId="urn:microsoft.com/office/officeart/2005/8/layout/process1" loCatId="process" qsTypeId="urn:microsoft.com/office/officeart/2005/8/quickstyle/3D2" qsCatId="3D" csTypeId="urn:microsoft.com/office/officeart/2005/8/colors/accent5_1" csCatId="accent5" phldr="1"/>
      <dgm:spPr/>
    </dgm:pt>
    <dgm:pt modelId="{15228DE0-0B99-284C-B286-E8EA12165A78}">
      <dgm:prSet phldrT="[Text]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en-US" b="0" dirty="0" smtClean="0">
              <a:solidFill>
                <a:schemeClr val="tx1"/>
              </a:solidFill>
            </a:rPr>
            <a:t>Motivation</a:t>
          </a:r>
          <a:endParaRPr lang="en-US" b="0" dirty="0">
            <a:solidFill>
              <a:schemeClr val="tx1"/>
            </a:solidFill>
          </a:endParaRPr>
        </a:p>
      </dgm:t>
    </dgm:pt>
    <dgm:pt modelId="{4B0D142C-8F01-9C4A-880F-1F0074701B1C}" type="parTrans" cxnId="{9D945660-91BC-834B-A02D-F64AB627A573}">
      <dgm:prSet/>
      <dgm:spPr/>
      <dgm:t>
        <a:bodyPr/>
        <a:lstStyle/>
        <a:p>
          <a:endParaRPr lang="en-US"/>
        </a:p>
      </dgm:t>
    </dgm:pt>
    <dgm:pt modelId="{0544A900-4661-4C4B-8C63-32583671DBEF}" type="sibTrans" cxnId="{9D945660-91BC-834B-A02D-F64AB627A573}">
      <dgm:prSet/>
      <dgm:spPr/>
      <dgm:t>
        <a:bodyPr/>
        <a:lstStyle/>
        <a:p>
          <a:endParaRPr lang="en-US"/>
        </a:p>
      </dgm:t>
    </dgm:pt>
    <dgm:pt modelId="{28D512CC-05BE-E044-8C26-09CD29B2AAB0}">
      <dgm:prSet phldrT="[Text]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en-US" b="0" dirty="0" smtClean="0">
              <a:solidFill>
                <a:schemeClr val="tx1"/>
              </a:solidFill>
            </a:rPr>
            <a:t>Problem</a:t>
          </a:r>
          <a:endParaRPr lang="en-US" b="0" dirty="0">
            <a:solidFill>
              <a:schemeClr val="tx1"/>
            </a:solidFill>
          </a:endParaRPr>
        </a:p>
      </dgm:t>
    </dgm:pt>
    <dgm:pt modelId="{F9C2487A-57F8-2C4E-903F-37455B796056}" type="parTrans" cxnId="{8F83D439-3A3D-804F-AC18-9EF5EC8C84F8}">
      <dgm:prSet/>
      <dgm:spPr/>
      <dgm:t>
        <a:bodyPr/>
        <a:lstStyle/>
        <a:p>
          <a:endParaRPr lang="en-US"/>
        </a:p>
      </dgm:t>
    </dgm:pt>
    <dgm:pt modelId="{E04175F1-0C92-8541-854B-2E1312EE0784}" type="sibTrans" cxnId="{8F83D439-3A3D-804F-AC18-9EF5EC8C84F8}">
      <dgm:prSet/>
      <dgm:spPr/>
      <dgm:t>
        <a:bodyPr/>
        <a:lstStyle/>
        <a:p>
          <a:endParaRPr lang="en-US"/>
        </a:p>
      </dgm:t>
    </dgm:pt>
    <dgm:pt modelId="{5054FA11-A990-5A47-B1B4-225D0EF003A8}">
      <dgm:prSet phldrT="[Text]"/>
      <dgm:spPr>
        <a:solidFill>
          <a:schemeClr val="tx2"/>
        </a:solidFill>
      </dgm:spPr>
      <dgm:t>
        <a:bodyPr/>
        <a:lstStyle/>
        <a:p>
          <a:r>
            <a:rPr lang="en-US" b="1" dirty="0" smtClean="0">
              <a:solidFill>
                <a:schemeClr val="bg1"/>
              </a:solidFill>
            </a:rPr>
            <a:t>Design</a:t>
          </a:r>
          <a:endParaRPr lang="en-US" b="1" dirty="0">
            <a:solidFill>
              <a:schemeClr val="bg1"/>
            </a:solidFill>
          </a:endParaRPr>
        </a:p>
      </dgm:t>
    </dgm:pt>
    <dgm:pt modelId="{1384B49E-3E45-A243-835B-408111074686}" type="parTrans" cxnId="{8B94D2EE-8B1C-3C49-8AD2-8928D81AA86E}">
      <dgm:prSet/>
      <dgm:spPr/>
      <dgm:t>
        <a:bodyPr/>
        <a:lstStyle/>
        <a:p>
          <a:endParaRPr lang="en-US"/>
        </a:p>
      </dgm:t>
    </dgm:pt>
    <dgm:pt modelId="{C361CE96-BF91-914A-8D61-640FB202B874}" type="sibTrans" cxnId="{8B94D2EE-8B1C-3C49-8AD2-8928D81AA86E}">
      <dgm:prSet/>
      <dgm:spPr/>
      <dgm:t>
        <a:bodyPr/>
        <a:lstStyle/>
        <a:p>
          <a:endParaRPr lang="en-US"/>
        </a:p>
      </dgm:t>
    </dgm:pt>
    <dgm:pt modelId="{772C0A53-F088-324A-97AA-A574F3B3A0D9}">
      <dgm:prSet phldrT="[Text]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Evaluation</a:t>
          </a:r>
          <a:endParaRPr lang="en-US" dirty="0">
            <a:solidFill>
              <a:schemeClr val="tx1"/>
            </a:solidFill>
          </a:endParaRPr>
        </a:p>
      </dgm:t>
    </dgm:pt>
    <dgm:pt modelId="{0C6AE0A8-E094-6947-B942-B34FEA79DE87}" type="parTrans" cxnId="{8BF76F9F-FF1D-A542-B282-75B053F21235}">
      <dgm:prSet/>
      <dgm:spPr/>
      <dgm:t>
        <a:bodyPr/>
        <a:lstStyle/>
        <a:p>
          <a:endParaRPr lang="en-US"/>
        </a:p>
      </dgm:t>
    </dgm:pt>
    <dgm:pt modelId="{0EA34819-AB63-FD47-AA2A-8DF7C80A33E6}" type="sibTrans" cxnId="{8BF76F9F-FF1D-A542-B282-75B053F21235}">
      <dgm:prSet/>
      <dgm:spPr/>
      <dgm:t>
        <a:bodyPr/>
        <a:lstStyle/>
        <a:p>
          <a:endParaRPr lang="en-US"/>
        </a:p>
      </dgm:t>
    </dgm:pt>
    <dgm:pt modelId="{3D2078ED-DCCE-644A-9E2F-201EB85586AB}">
      <dgm:prSet phldrT="[Text]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Conclusion</a:t>
          </a:r>
          <a:endParaRPr lang="en-US" dirty="0">
            <a:solidFill>
              <a:schemeClr val="tx1"/>
            </a:solidFill>
          </a:endParaRPr>
        </a:p>
      </dgm:t>
    </dgm:pt>
    <dgm:pt modelId="{DB201FAB-E5FD-A445-8134-A9B1F1278570}" type="parTrans" cxnId="{E82865B2-E96A-1246-98B6-8DE6C8C832FD}">
      <dgm:prSet/>
      <dgm:spPr/>
      <dgm:t>
        <a:bodyPr/>
        <a:lstStyle/>
        <a:p>
          <a:endParaRPr lang="en-US"/>
        </a:p>
      </dgm:t>
    </dgm:pt>
    <dgm:pt modelId="{D99B41EF-EE46-C849-81A0-8A7547B51999}" type="sibTrans" cxnId="{E82865B2-E96A-1246-98B6-8DE6C8C832FD}">
      <dgm:prSet/>
      <dgm:spPr/>
      <dgm:t>
        <a:bodyPr/>
        <a:lstStyle/>
        <a:p>
          <a:endParaRPr lang="en-US"/>
        </a:p>
      </dgm:t>
    </dgm:pt>
    <dgm:pt modelId="{D761D0DA-2DC1-5644-99BC-4A0182AE53BD}" type="pres">
      <dgm:prSet presAssocID="{8254B634-E7A0-EC4F-89F3-B3E9463F7939}" presName="Name0" presStyleCnt="0">
        <dgm:presLayoutVars>
          <dgm:dir/>
          <dgm:resizeHandles val="exact"/>
        </dgm:presLayoutVars>
      </dgm:prSet>
      <dgm:spPr/>
    </dgm:pt>
    <dgm:pt modelId="{9FE21E73-64E5-B944-BAC1-F21D0C1580A8}" type="pres">
      <dgm:prSet presAssocID="{15228DE0-0B99-284C-B286-E8EA12165A78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47874D-D32F-2E4D-952B-B84FCF13786D}" type="pres">
      <dgm:prSet presAssocID="{0544A900-4661-4C4B-8C63-32583671DBEF}" presName="sibTrans" presStyleLbl="sibTrans2D1" presStyleIdx="0" presStyleCnt="4"/>
      <dgm:spPr/>
      <dgm:t>
        <a:bodyPr/>
        <a:lstStyle/>
        <a:p>
          <a:endParaRPr lang="en-US"/>
        </a:p>
      </dgm:t>
    </dgm:pt>
    <dgm:pt modelId="{43BED50A-21A5-464E-B4B0-ACD136B5F42F}" type="pres">
      <dgm:prSet presAssocID="{0544A900-4661-4C4B-8C63-32583671DBEF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38E07313-51F5-8142-A6C7-A9F6B3618736}" type="pres">
      <dgm:prSet presAssocID="{28D512CC-05BE-E044-8C26-09CD29B2AAB0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15F0E3-1FA6-214B-A5BE-124BF46C7A2D}" type="pres">
      <dgm:prSet presAssocID="{E04175F1-0C92-8541-854B-2E1312EE0784}" presName="sibTrans" presStyleLbl="sibTrans2D1" presStyleIdx="1" presStyleCnt="4"/>
      <dgm:spPr/>
      <dgm:t>
        <a:bodyPr/>
        <a:lstStyle/>
        <a:p>
          <a:endParaRPr lang="en-US"/>
        </a:p>
      </dgm:t>
    </dgm:pt>
    <dgm:pt modelId="{C81E686A-1377-1243-8C24-AFF6039A8049}" type="pres">
      <dgm:prSet presAssocID="{E04175F1-0C92-8541-854B-2E1312EE0784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F754AB20-C932-C34F-9FB1-9305DF5F73A9}" type="pres">
      <dgm:prSet presAssocID="{5054FA11-A990-5A47-B1B4-225D0EF003A8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D9566B-4B99-7246-9501-633B435CA56F}" type="pres">
      <dgm:prSet presAssocID="{C361CE96-BF91-914A-8D61-640FB202B874}" presName="sibTrans" presStyleLbl="sibTrans2D1" presStyleIdx="2" presStyleCnt="4"/>
      <dgm:spPr/>
      <dgm:t>
        <a:bodyPr/>
        <a:lstStyle/>
        <a:p>
          <a:endParaRPr lang="en-US"/>
        </a:p>
      </dgm:t>
    </dgm:pt>
    <dgm:pt modelId="{7E9B7F6D-DFCC-3D41-B524-2A7754351B9A}" type="pres">
      <dgm:prSet presAssocID="{C361CE96-BF91-914A-8D61-640FB202B874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92251872-FDE4-AC49-8F14-4382C001D483}" type="pres">
      <dgm:prSet presAssocID="{772C0A53-F088-324A-97AA-A574F3B3A0D9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CDE8AF-ED2F-0D40-AB59-228BFC6ABB4B}" type="pres">
      <dgm:prSet presAssocID="{0EA34819-AB63-FD47-AA2A-8DF7C80A33E6}" presName="sibTrans" presStyleLbl="sibTrans2D1" presStyleIdx="3" presStyleCnt="4"/>
      <dgm:spPr/>
      <dgm:t>
        <a:bodyPr/>
        <a:lstStyle/>
        <a:p>
          <a:endParaRPr lang="en-US"/>
        </a:p>
      </dgm:t>
    </dgm:pt>
    <dgm:pt modelId="{19B58260-F587-3C4B-B2C0-B51B9C72A0D4}" type="pres">
      <dgm:prSet presAssocID="{0EA34819-AB63-FD47-AA2A-8DF7C80A33E6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C62C1A73-6D55-E842-9FA4-26749F2D258D}" type="pres">
      <dgm:prSet presAssocID="{3D2078ED-DCCE-644A-9E2F-201EB85586AB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82865B2-E96A-1246-98B6-8DE6C8C832FD}" srcId="{8254B634-E7A0-EC4F-89F3-B3E9463F7939}" destId="{3D2078ED-DCCE-644A-9E2F-201EB85586AB}" srcOrd="4" destOrd="0" parTransId="{DB201FAB-E5FD-A445-8134-A9B1F1278570}" sibTransId="{D99B41EF-EE46-C849-81A0-8A7547B51999}"/>
    <dgm:cxn modelId="{6890FC74-545D-45B2-A78A-CBF5E515DA54}" type="presOf" srcId="{28D512CC-05BE-E044-8C26-09CD29B2AAB0}" destId="{38E07313-51F5-8142-A6C7-A9F6B3618736}" srcOrd="0" destOrd="0" presId="urn:microsoft.com/office/officeart/2005/8/layout/process1"/>
    <dgm:cxn modelId="{8F83D439-3A3D-804F-AC18-9EF5EC8C84F8}" srcId="{8254B634-E7A0-EC4F-89F3-B3E9463F7939}" destId="{28D512CC-05BE-E044-8C26-09CD29B2AAB0}" srcOrd="1" destOrd="0" parTransId="{F9C2487A-57F8-2C4E-903F-37455B796056}" sibTransId="{E04175F1-0C92-8541-854B-2E1312EE0784}"/>
    <dgm:cxn modelId="{937F4BE0-3224-4D62-9A89-CF96229095F5}" type="presOf" srcId="{772C0A53-F088-324A-97AA-A574F3B3A0D9}" destId="{92251872-FDE4-AC49-8F14-4382C001D483}" srcOrd="0" destOrd="0" presId="urn:microsoft.com/office/officeart/2005/8/layout/process1"/>
    <dgm:cxn modelId="{26A83026-EEA2-43E5-94C4-8A1ED98E347B}" type="presOf" srcId="{0EA34819-AB63-FD47-AA2A-8DF7C80A33E6}" destId="{19B58260-F587-3C4B-B2C0-B51B9C72A0D4}" srcOrd="1" destOrd="0" presId="urn:microsoft.com/office/officeart/2005/8/layout/process1"/>
    <dgm:cxn modelId="{40C5AED2-647E-4723-B6DB-0A1E2338BEEE}" type="presOf" srcId="{C361CE96-BF91-914A-8D61-640FB202B874}" destId="{68D9566B-4B99-7246-9501-633B435CA56F}" srcOrd="0" destOrd="0" presId="urn:microsoft.com/office/officeart/2005/8/layout/process1"/>
    <dgm:cxn modelId="{E2042FDD-D73E-43A2-9F8F-9186027A8096}" type="presOf" srcId="{3D2078ED-DCCE-644A-9E2F-201EB85586AB}" destId="{C62C1A73-6D55-E842-9FA4-26749F2D258D}" srcOrd="0" destOrd="0" presId="urn:microsoft.com/office/officeart/2005/8/layout/process1"/>
    <dgm:cxn modelId="{BEAA25C7-773C-4D97-ABBD-E8CF41FBD9A5}" type="presOf" srcId="{8254B634-E7A0-EC4F-89F3-B3E9463F7939}" destId="{D761D0DA-2DC1-5644-99BC-4A0182AE53BD}" srcOrd="0" destOrd="0" presId="urn:microsoft.com/office/officeart/2005/8/layout/process1"/>
    <dgm:cxn modelId="{2E14A87D-B14D-4DBA-A262-84A05627A76D}" type="presOf" srcId="{0544A900-4661-4C4B-8C63-32583671DBEF}" destId="{43BED50A-21A5-464E-B4B0-ACD136B5F42F}" srcOrd="1" destOrd="0" presId="urn:microsoft.com/office/officeart/2005/8/layout/process1"/>
    <dgm:cxn modelId="{856AA532-8FAC-45CE-804A-1AE4E5889CEE}" type="presOf" srcId="{C361CE96-BF91-914A-8D61-640FB202B874}" destId="{7E9B7F6D-DFCC-3D41-B524-2A7754351B9A}" srcOrd="1" destOrd="0" presId="urn:microsoft.com/office/officeart/2005/8/layout/process1"/>
    <dgm:cxn modelId="{8BF76F9F-FF1D-A542-B282-75B053F21235}" srcId="{8254B634-E7A0-EC4F-89F3-B3E9463F7939}" destId="{772C0A53-F088-324A-97AA-A574F3B3A0D9}" srcOrd="3" destOrd="0" parTransId="{0C6AE0A8-E094-6947-B942-B34FEA79DE87}" sibTransId="{0EA34819-AB63-FD47-AA2A-8DF7C80A33E6}"/>
    <dgm:cxn modelId="{8B94D2EE-8B1C-3C49-8AD2-8928D81AA86E}" srcId="{8254B634-E7A0-EC4F-89F3-B3E9463F7939}" destId="{5054FA11-A990-5A47-B1B4-225D0EF003A8}" srcOrd="2" destOrd="0" parTransId="{1384B49E-3E45-A243-835B-408111074686}" sibTransId="{C361CE96-BF91-914A-8D61-640FB202B874}"/>
    <dgm:cxn modelId="{CAC9FB63-C5B0-4291-B539-DE7C02FE120F}" type="presOf" srcId="{E04175F1-0C92-8541-854B-2E1312EE0784}" destId="{C81E686A-1377-1243-8C24-AFF6039A8049}" srcOrd="1" destOrd="0" presId="urn:microsoft.com/office/officeart/2005/8/layout/process1"/>
    <dgm:cxn modelId="{7F4D47C3-2D7A-456A-A490-4050926899A0}" type="presOf" srcId="{0EA34819-AB63-FD47-AA2A-8DF7C80A33E6}" destId="{47CDE8AF-ED2F-0D40-AB59-228BFC6ABB4B}" srcOrd="0" destOrd="0" presId="urn:microsoft.com/office/officeart/2005/8/layout/process1"/>
    <dgm:cxn modelId="{9D945660-91BC-834B-A02D-F64AB627A573}" srcId="{8254B634-E7A0-EC4F-89F3-B3E9463F7939}" destId="{15228DE0-0B99-284C-B286-E8EA12165A78}" srcOrd="0" destOrd="0" parTransId="{4B0D142C-8F01-9C4A-880F-1F0074701B1C}" sibTransId="{0544A900-4661-4C4B-8C63-32583671DBEF}"/>
    <dgm:cxn modelId="{B617CE08-36EE-496F-AD27-65368E36537A}" type="presOf" srcId="{5054FA11-A990-5A47-B1B4-225D0EF003A8}" destId="{F754AB20-C932-C34F-9FB1-9305DF5F73A9}" srcOrd="0" destOrd="0" presId="urn:microsoft.com/office/officeart/2005/8/layout/process1"/>
    <dgm:cxn modelId="{EB372E48-008D-4FB3-8DE6-FA506C0CED52}" type="presOf" srcId="{E04175F1-0C92-8541-854B-2E1312EE0784}" destId="{8615F0E3-1FA6-214B-A5BE-124BF46C7A2D}" srcOrd="0" destOrd="0" presId="urn:microsoft.com/office/officeart/2005/8/layout/process1"/>
    <dgm:cxn modelId="{D92FCC3D-ABCC-4852-9BB5-D7DDBC687A8D}" type="presOf" srcId="{15228DE0-0B99-284C-B286-E8EA12165A78}" destId="{9FE21E73-64E5-B944-BAC1-F21D0C1580A8}" srcOrd="0" destOrd="0" presId="urn:microsoft.com/office/officeart/2005/8/layout/process1"/>
    <dgm:cxn modelId="{7C538597-2DB4-4C4D-B82C-8E6C206F43F5}" type="presOf" srcId="{0544A900-4661-4C4B-8C63-32583671DBEF}" destId="{9347874D-D32F-2E4D-952B-B84FCF13786D}" srcOrd="0" destOrd="0" presId="urn:microsoft.com/office/officeart/2005/8/layout/process1"/>
    <dgm:cxn modelId="{154FEB46-E264-4494-919D-31ED6F2C4AEA}" type="presParOf" srcId="{D761D0DA-2DC1-5644-99BC-4A0182AE53BD}" destId="{9FE21E73-64E5-B944-BAC1-F21D0C1580A8}" srcOrd="0" destOrd="0" presId="urn:microsoft.com/office/officeart/2005/8/layout/process1"/>
    <dgm:cxn modelId="{00361B8F-C301-4023-A5D6-A5C9EF8711B0}" type="presParOf" srcId="{D761D0DA-2DC1-5644-99BC-4A0182AE53BD}" destId="{9347874D-D32F-2E4D-952B-B84FCF13786D}" srcOrd="1" destOrd="0" presId="urn:microsoft.com/office/officeart/2005/8/layout/process1"/>
    <dgm:cxn modelId="{CB0F5EE0-0468-4D45-A9A0-3001B4ED1E0B}" type="presParOf" srcId="{9347874D-D32F-2E4D-952B-B84FCF13786D}" destId="{43BED50A-21A5-464E-B4B0-ACD136B5F42F}" srcOrd="0" destOrd="0" presId="urn:microsoft.com/office/officeart/2005/8/layout/process1"/>
    <dgm:cxn modelId="{761FC14A-F4D7-4336-AF3A-925F712C9756}" type="presParOf" srcId="{D761D0DA-2DC1-5644-99BC-4A0182AE53BD}" destId="{38E07313-51F5-8142-A6C7-A9F6B3618736}" srcOrd="2" destOrd="0" presId="urn:microsoft.com/office/officeart/2005/8/layout/process1"/>
    <dgm:cxn modelId="{0D73867B-3918-4FA3-9F9C-71303106A57E}" type="presParOf" srcId="{D761D0DA-2DC1-5644-99BC-4A0182AE53BD}" destId="{8615F0E3-1FA6-214B-A5BE-124BF46C7A2D}" srcOrd="3" destOrd="0" presId="urn:microsoft.com/office/officeart/2005/8/layout/process1"/>
    <dgm:cxn modelId="{A7A0A4E6-3750-4D90-9357-FE2C977352FA}" type="presParOf" srcId="{8615F0E3-1FA6-214B-A5BE-124BF46C7A2D}" destId="{C81E686A-1377-1243-8C24-AFF6039A8049}" srcOrd="0" destOrd="0" presId="urn:microsoft.com/office/officeart/2005/8/layout/process1"/>
    <dgm:cxn modelId="{A4081675-668A-4F2E-A7E7-54A86BF19594}" type="presParOf" srcId="{D761D0DA-2DC1-5644-99BC-4A0182AE53BD}" destId="{F754AB20-C932-C34F-9FB1-9305DF5F73A9}" srcOrd="4" destOrd="0" presId="urn:microsoft.com/office/officeart/2005/8/layout/process1"/>
    <dgm:cxn modelId="{BE0B5302-1AC5-41C8-A2EB-7197362A05CB}" type="presParOf" srcId="{D761D0DA-2DC1-5644-99BC-4A0182AE53BD}" destId="{68D9566B-4B99-7246-9501-633B435CA56F}" srcOrd="5" destOrd="0" presId="urn:microsoft.com/office/officeart/2005/8/layout/process1"/>
    <dgm:cxn modelId="{C60B1074-A07B-48E7-82F8-A8B538CA242B}" type="presParOf" srcId="{68D9566B-4B99-7246-9501-633B435CA56F}" destId="{7E9B7F6D-DFCC-3D41-B524-2A7754351B9A}" srcOrd="0" destOrd="0" presId="urn:microsoft.com/office/officeart/2005/8/layout/process1"/>
    <dgm:cxn modelId="{8BC385C5-6AB7-4A57-8590-7E983BAB8C4F}" type="presParOf" srcId="{D761D0DA-2DC1-5644-99BC-4A0182AE53BD}" destId="{92251872-FDE4-AC49-8F14-4382C001D483}" srcOrd="6" destOrd="0" presId="urn:microsoft.com/office/officeart/2005/8/layout/process1"/>
    <dgm:cxn modelId="{819CB9D2-F816-4D42-A218-D41BA65C8FAD}" type="presParOf" srcId="{D761D0DA-2DC1-5644-99BC-4A0182AE53BD}" destId="{47CDE8AF-ED2F-0D40-AB59-228BFC6ABB4B}" srcOrd="7" destOrd="0" presId="urn:microsoft.com/office/officeart/2005/8/layout/process1"/>
    <dgm:cxn modelId="{CC3BD3A4-A843-45B8-9975-357EBA64F879}" type="presParOf" srcId="{47CDE8AF-ED2F-0D40-AB59-228BFC6ABB4B}" destId="{19B58260-F587-3C4B-B2C0-B51B9C72A0D4}" srcOrd="0" destOrd="0" presId="urn:microsoft.com/office/officeart/2005/8/layout/process1"/>
    <dgm:cxn modelId="{94E6EC9A-A911-44C8-92B2-55A931DD9464}" type="presParOf" srcId="{D761D0DA-2DC1-5644-99BC-4A0182AE53BD}" destId="{C62C1A73-6D55-E842-9FA4-26749F2D258D}" srcOrd="8" destOrd="0" presId="urn:microsoft.com/office/officeart/2005/8/layout/process1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254B634-E7A0-EC4F-89F3-B3E9463F7939}" type="doc">
      <dgm:prSet loTypeId="urn:microsoft.com/office/officeart/2005/8/layout/process1" loCatId="process" qsTypeId="urn:microsoft.com/office/officeart/2005/8/quickstyle/3D2" qsCatId="3D" csTypeId="urn:microsoft.com/office/officeart/2005/8/colors/accent5_1" csCatId="accent5" phldr="1"/>
      <dgm:spPr/>
    </dgm:pt>
    <dgm:pt modelId="{15228DE0-0B99-284C-B286-E8EA12165A78}">
      <dgm:prSet phldrT="[Text]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en-US" b="0" dirty="0" smtClean="0">
              <a:solidFill>
                <a:schemeClr val="tx1"/>
              </a:solidFill>
            </a:rPr>
            <a:t>Motivation</a:t>
          </a:r>
          <a:endParaRPr lang="en-US" b="0" dirty="0">
            <a:solidFill>
              <a:schemeClr val="tx1"/>
            </a:solidFill>
          </a:endParaRPr>
        </a:p>
      </dgm:t>
    </dgm:pt>
    <dgm:pt modelId="{4B0D142C-8F01-9C4A-880F-1F0074701B1C}" type="parTrans" cxnId="{9D945660-91BC-834B-A02D-F64AB627A573}">
      <dgm:prSet/>
      <dgm:spPr/>
      <dgm:t>
        <a:bodyPr/>
        <a:lstStyle/>
        <a:p>
          <a:endParaRPr lang="en-US"/>
        </a:p>
      </dgm:t>
    </dgm:pt>
    <dgm:pt modelId="{0544A900-4661-4C4B-8C63-32583671DBEF}" type="sibTrans" cxnId="{9D945660-91BC-834B-A02D-F64AB627A573}">
      <dgm:prSet/>
      <dgm:spPr/>
      <dgm:t>
        <a:bodyPr/>
        <a:lstStyle/>
        <a:p>
          <a:endParaRPr lang="en-US"/>
        </a:p>
      </dgm:t>
    </dgm:pt>
    <dgm:pt modelId="{28D512CC-05BE-E044-8C26-09CD29B2AAB0}">
      <dgm:prSet phldrT="[Text]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en-US" b="0" dirty="0" smtClean="0">
              <a:solidFill>
                <a:schemeClr val="tx1"/>
              </a:solidFill>
            </a:rPr>
            <a:t>Problem</a:t>
          </a:r>
          <a:endParaRPr lang="en-US" b="0" dirty="0">
            <a:solidFill>
              <a:schemeClr val="tx1"/>
            </a:solidFill>
          </a:endParaRPr>
        </a:p>
      </dgm:t>
    </dgm:pt>
    <dgm:pt modelId="{F9C2487A-57F8-2C4E-903F-37455B796056}" type="parTrans" cxnId="{8F83D439-3A3D-804F-AC18-9EF5EC8C84F8}">
      <dgm:prSet/>
      <dgm:spPr/>
      <dgm:t>
        <a:bodyPr/>
        <a:lstStyle/>
        <a:p>
          <a:endParaRPr lang="en-US"/>
        </a:p>
      </dgm:t>
    </dgm:pt>
    <dgm:pt modelId="{E04175F1-0C92-8541-854B-2E1312EE0784}" type="sibTrans" cxnId="{8F83D439-3A3D-804F-AC18-9EF5EC8C84F8}">
      <dgm:prSet/>
      <dgm:spPr/>
      <dgm:t>
        <a:bodyPr/>
        <a:lstStyle/>
        <a:p>
          <a:endParaRPr lang="en-US"/>
        </a:p>
      </dgm:t>
    </dgm:pt>
    <dgm:pt modelId="{5054FA11-A990-5A47-B1B4-225D0EF003A8}">
      <dgm:prSet phldrT="[Text]"/>
      <dgm:spPr>
        <a:solidFill>
          <a:schemeClr val="tx2"/>
        </a:solidFill>
      </dgm:spPr>
      <dgm:t>
        <a:bodyPr/>
        <a:lstStyle/>
        <a:p>
          <a:r>
            <a:rPr lang="en-US" b="1" dirty="0" smtClean="0">
              <a:solidFill>
                <a:schemeClr val="bg1"/>
              </a:solidFill>
            </a:rPr>
            <a:t>Design</a:t>
          </a:r>
          <a:endParaRPr lang="en-US" b="1" dirty="0">
            <a:solidFill>
              <a:schemeClr val="bg1"/>
            </a:solidFill>
          </a:endParaRPr>
        </a:p>
      </dgm:t>
    </dgm:pt>
    <dgm:pt modelId="{1384B49E-3E45-A243-835B-408111074686}" type="parTrans" cxnId="{8B94D2EE-8B1C-3C49-8AD2-8928D81AA86E}">
      <dgm:prSet/>
      <dgm:spPr/>
      <dgm:t>
        <a:bodyPr/>
        <a:lstStyle/>
        <a:p>
          <a:endParaRPr lang="en-US"/>
        </a:p>
      </dgm:t>
    </dgm:pt>
    <dgm:pt modelId="{C361CE96-BF91-914A-8D61-640FB202B874}" type="sibTrans" cxnId="{8B94D2EE-8B1C-3C49-8AD2-8928D81AA86E}">
      <dgm:prSet/>
      <dgm:spPr/>
      <dgm:t>
        <a:bodyPr/>
        <a:lstStyle/>
        <a:p>
          <a:endParaRPr lang="en-US"/>
        </a:p>
      </dgm:t>
    </dgm:pt>
    <dgm:pt modelId="{772C0A53-F088-324A-97AA-A574F3B3A0D9}">
      <dgm:prSet phldrT="[Text]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Evaluation</a:t>
          </a:r>
          <a:endParaRPr lang="en-US" dirty="0">
            <a:solidFill>
              <a:schemeClr val="tx1"/>
            </a:solidFill>
          </a:endParaRPr>
        </a:p>
      </dgm:t>
    </dgm:pt>
    <dgm:pt modelId="{0C6AE0A8-E094-6947-B942-B34FEA79DE87}" type="parTrans" cxnId="{8BF76F9F-FF1D-A542-B282-75B053F21235}">
      <dgm:prSet/>
      <dgm:spPr/>
      <dgm:t>
        <a:bodyPr/>
        <a:lstStyle/>
        <a:p>
          <a:endParaRPr lang="en-US"/>
        </a:p>
      </dgm:t>
    </dgm:pt>
    <dgm:pt modelId="{0EA34819-AB63-FD47-AA2A-8DF7C80A33E6}" type="sibTrans" cxnId="{8BF76F9F-FF1D-A542-B282-75B053F21235}">
      <dgm:prSet/>
      <dgm:spPr/>
      <dgm:t>
        <a:bodyPr/>
        <a:lstStyle/>
        <a:p>
          <a:endParaRPr lang="en-US"/>
        </a:p>
      </dgm:t>
    </dgm:pt>
    <dgm:pt modelId="{3D2078ED-DCCE-644A-9E2F-201EB85586AB}">
      <dgm:prSet phldrT="[Text]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Conclusion</a:t>
          </a:r>
          <a:endParaRPr lang="en-US" dirty="0">
            <a:solidFill>
              <a:schemeClr val="tx1"/>
            </a:solidFill>
          </a:endParaRPr>
        </a:p>
      </dgm:t>
    </dgm:pt>
    <dgm:pt modelId="{DB201FAB-E5FD-A445-8134-A9B1F1278570}" type="parTrans" cxnId="{E82865B2-E96A-1246-98B6-8DE6C8C832FD}">
      <dgm:prSet/>
      <dgm:spPr/>
      <dgm:t>
        <a:bodyPr/>
        <a:lstStyle/>
        <a:p>
          <a:endParaRPr lang="en-US"/>
        </a:p>
      </dgm:t>
    </dgm:pt>
    <dgm:pt modelId="{D99B41EF-EE46-C849-81A0-8A7547B51999}" type="sibTrans" cxnId="{E82865B2-E96A-1246-98B6-8DE6C8C832FD}">
      <dgm:prSet/>
      <dgm:spPr/>
      <dgm:t>
        <a:bodyPr/>
        <a:lstStyle/>
        <a:p>
          <a:endParaRPr lang="en-US"/>
        </a:p>
      </dgm:t>
    </dgm:pt>
    <dgm:pt modelId="{D761D0DA-2DC1-5644-99BC-4A0182AE53BD}" type="pres">
      <dgm:prSet presAssocID="{8254B634-E7A0-EC4F-89F3-B3E9463F7939}" presName="Name0" presStyleCnt="0">
        <dgm:presLayoutVars>
          <dgm:dir/>
          <dgm:resizeHandles val="exact"/>
        </dgm:presLayoutVars>
      </dgm:prSet>
      <dgm:spPr/>
    </dgm:pt>
    <dgm:pt modelId="{9FE21E73-64E5-B944-BAC1-F21D0C1580A8}" type="pres">
      <dgm:prSet presAssocID="{15228DE0-0B99-284C-B286-E8EA12165A78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47874D-D32F-2E4D-952B-B84FCF13786D}" type="pres">
      <dgm:prSet presAssocID="{0544A900-4661-4C4B-8C63-32583671DBEF}" presName="sibTrans" presStyleLbl="sibTrans2D1" presStyleIdx="0" presStyleCnt="4"/>
      <dgm:spPr/>
      <dgm:t>
        <a:bodyPr/>
        <a:lstStyle/>
        <a:p>
          <a:endParaRPr lang="en-US"/>
        </a:p>
      </dgm:t>
    </dgm:pt>
    <dgm:pt modelId="{43BED50A-21A5-464E-B4B0-ACD136B5F42F}" type="pres">
      <dgm:prSet presAssocID="{0544A900-4661-4C4B-8C63-32583671DBEF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38E07313-51F5-8142-A6C7-A9F6B3618736}" type="pres">
      <dgm:prSet presAssocID="{28D512CC-05BE-E044-8C26-09CD29B2AAB0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15F0E3-1FA6-214B-A5BE-124BF46C7A2D}" type="pres">
      <dgm:prSet presAssocID="{E04175F1-0C92-8541-854B-2E1312EE0784}" presName="sibTrans" presStyleLbl="sibTrans2D1" presStyleIdx="1" presStyleCnt="4"/>
      <dgm:spPr/>
      <dgm:t>
        <a:bodyPr/>
        <a:lstStyle/>
        <a:p>
          <a:endParaRPr lang="en-US"/>
        </a:p>
      </dgm:t>
    </dgm:pt>
    <dgm:pt modelId="{C81E686A-1377-1243-8C24-AFF6039A8049}" type="pres">
      <dgm:prSet presAssocID="{E04175F1-0C92-8541-854B-2E1312EE0784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F754AB20-C932-C34F-9FB1-9305DF5F73A9}" type="pres">
      <dgm:prSet presAssocID="{5054FA11-A990-5A47-B1B4-225D0EF003A8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D9566B-4B99-7246-9501-633B435CA56F}" type="pres">
      <dgm:prSet presAssocID="{C361CE96-BF91-914A-8D61-640FB202B874}" presName="sibTrans" presStyleLbl="sibTrans2D1" presStyleIdx="2" presStyleCnt="4"/>
      <dgm:spPr/>
      <dgm:t>
        <a:bodyPr/>
        <a:lstStyle/>
        <a:p>
          <a:endParaRPr lang="en-US"/>
        </a:p>
      </dgm:t>
    </dgm:pt>
    <dgm:pt modelId="{7E9B7F6D-DFCC-3D41-B524-2A7754351B9A}" type="pres">
      <dgm:prSet presAssocID="{C361CE96-BF91-914A-8D61-640FB202B874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92251872-FDE4-AC49-8F14-4382C001D483}" type="pres">
      <dgm:prSet presAssocID="{772C0A53-F088-324A-97AA-A574F3B3A0D9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CDE8AF-ED2F-0D40-AB59-228BFC6ABB4B}" type="pres">
      <dgm:prSet presAssocID="{0EA34819-AB63-FD47-AA2A-8DF7C80A33E6}" presName="sibTrans" presStyleLbl="sibTrans2D1" presStyleIdx="3" presStyleCnt="4"/>
      <dgm:spPr/>
      <dgm:t>
        <a:bodyPr/>
        <a:lstStyle/>
        <a:p>
          <a:endParaRPr lang="en-US"/>
        </a:p>
      </dgm:t>
    </dgm:pt>
    <dgm:pt modelId="{19B58260-F587-3C4B-B2C0-B51B9C72A0D4}" type="pres">
      <dgm:prSet presAssocID="{0EA34819-AB63-FD47-AA2A-8DF7C80A33E6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C62C1A73-6D55-E842-9FA4-26749F2D258D}" type="pres">
      <dgm:prSet presAssocID="{3D2078ED-DCCE-644A-9E2F-201EB85586AB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82865B2-E96A-1246-98B6-8DE6C8C832FD}" srcId="{8254B634-E7A0-EC4F-89F3-B3E9463F7939}" destId="{3D2078ED-DCCE-644A-9E2F-201EB85586AB}" srcOrd="4" destOrd="0" parTransId="{DB201FAB-E5FD-A445-8134-A9B1F1278570}" sibTransId="{D99B41EF-EE46-C849-81A0-8A7547B51999}"/>
    <dgm:cxn modelId="{DE222048-8CDA-43C2-95C2-591225E651DA}" type="presOf" srcId="{E04175F1-0C92-8541-854B-2E1312EE0784}" destId="{8615F0E3-1FA6-214B-A5BE-124BF46C7A2D}" srcOrd="0" destOrd="0" presId="urn:microsoft.com/office/officeart/2005/8/layout/process1"/>
    <dgm:cxn modelId="{8F83D439-3A3D-804F-AC18-9EF5EC8C84F8}" srcId="{8254B634-E7A0-EC4F-89F3-B3E9463F7939}" destId="{28D512CC-05BE-E044-8C26-09CD29B2AAB0}" srcOrd="1" destOrd="0" parTransId="{F9C2487A-57F8-2C4E-903F-37455B796056}" sibTransId="{E04175F1-0C92-8541-854B-2E1312EE0784}"/>
    <dgm:cxn modelId="{6A88601A-E804-469A-B1F5-4EF634BDC46C}" type="presOf" srcId="{15228DE0-0B99-284C-B286-E8EA12165A78}" destId="{9FE21E73-64E5-B944-BAC1-F21D0C1580A8}" srcOrd="0" destOrd="0" presId="urn:microsoft.com/office/officeart/2005/8/layout/process1"/>
    <dgm:cxn modelId="{ACC1FA7E-F9CF-4AE8-9439-75D6F6991530}" type="presOf" srcId="{28D512CC-05BE-E044-8C26-09CD29B2AAB0}" destId="{38E07313-51F5-8142-A6C7-A9F6B3618736}" srcOrd="0" destOrd="0" presId="urn:microsoft.com/office/officeart/2005/8/layout/process1"/>
    <dgm:cxn modelId="{4F06C318-00D0-4415-81E1-B6807579B834}" type="presOf" srcId="{0EA34819-AB63-FD47-AA2A-8DF7C80A33E6}" destId="{19B58260-F587-3C4B-B2C0-B51B9C72A0D4}" srcOrd="1" destOrd="0" presId="urn:microsoft.com/office/officeart/2005/8/layout/process1"/>
    <dgm:cxn modelId="{237483B6-AEF3-4780-BB33-FCB249C766FD}" type="presOf" srcId="{3D2078ED-DCCE-644A-9E2F-201EB85586AB}" destId="{C62C1A73-6D55-E842-9FA4-26749F2D258D}" srcOrd="0" destOrd="0" presId="urn:microsoft.com/office/officeart/2005/8/layout/process1"/>
    <dgm:cxn modelId="{59026E55-649D-43D6-888D-B85CAB6BFE12}" type="presOf" srcId="{0544A900-4661-4C4B-8C63-32583671DBEF}" destId="{43BED50A-21A5-464E-B4B0-ACD136B5F42F}" srcOrd="1" destOrd="0" presId="urn:microsoft.com/office/officeart/2005/8/layout/process1"/>
    <dgm:cxn modelId="{B47A6A43-3CA2-4A18-8521-0DF02DE0C7C4}" type="presOf" srcId="{772C0A53-F088-324A-97AA-A574F3B3A0D9}" destId="{92251872-FDE4-AC49-8F14-4382C001D483}" srcOrd="0" destOrd="0" presId="urn:microsoft.com/office/officeart/2005/8/layout/process1"/>
    <dgm:cxn modelId="{8CE60595-4C02-45D9-95FB-6F096A029229}" type="presOf" srcId="{8254B634-E7A0-EC4F-89F3-B3E9463F7939}" destId="{D761D0DA-2DC1-5644-99BC-4A0182AE53BD}" srcOrd="0" destOrd="0" presId="urn:microsoft.com/office/officeart/2005/8/layout/process1"/>
    <dgm:cxn modelId="{3BCB55F2-9D45-4A85-9CA9-A7B7C95A5E6B}" type="presOf" srcId="{0544A900-4661-4C4B-8C63-32583671DBEF}" destId="{9347874D-D32F-2E4D-952B-B84FCF13786D}" srcOrd="0" destOrd="0" presId="urn:microsoft.com/office/officeart/2005/8/layout/process1"/>
    <dgm:cxn modelId="{8BF76F9F-FF1D-A542-B282-75B053F21235}" srcId="{8254B634-E7A0-EC4F-89F3-B3E9463F7939}" destId="{772C0A53-F088-324A-97AA-A574F3B3A0D9}" srcOrd="3" destOrd="0" parTransId="{0C6AE0A8-E094-6947-B942-B34FEA79DE87}" sibTransId="{0EA34819-AB63-FD47-AA2A-8DF7C80A33E6}"/>
    <dgm:cxn modelId="{89A62EA6-3B9C-4672-8B25-6E3D778C15A3}" type="presOf" srcId="{E04175F1-0C92-8541-854B-2E1312EE0784}" destId="{C81E686A-1377-1243-8C24-AFF6039A8049}" srcOrd="1" destOrd="0" presId="urn:microsoft.com/office/officeart/2005/8/layout/process1"/>
    <dgm:cxn modelId="{8B94D2EE-8B1C-3C49-8AD2-8928D81AA86E}" srcId="{8254B634-E7A0-EC4F-89F3-B3E9463F7939}" destId="{5054FA11-A990-5A47-B1B4-225D0EF003A8}" srcOrd="2" destOrd="0" parTransId="{1384B49E-3E45-A243-835B-408111074686}" sibTransId="{C361CE96-BF91-914A-8D61-640FB202B874}"/>
    <dgm:cxn modelId="{89DA0689-323C-4A29-BB40-3DCF1B2922DB}" type="presOf" srcId="{C361CE96-BF91-914A-8D61-640FB202B874}" destId="{68D9566B-4B99-7246-9501-633B435CA56F}" srcOrd="0" destOrd="0" presId="urn:microsoft.com/office/officeart/2005/8/layout/process1"/>
    <dgm:cxn modelId="{26448D58-6734-4CA0-A641-004A879662CD}" type="presOf" srcId="{0EA34819-AB63-FD47-AA2A-8DF7C80A33E6}" destId="{47CDE8AF-ED2F-0D40-AB59-228BFC6ABB4B}" srcOrd="0" destOrd="0" presId="urn:microsoft.com/office/officeart/2005/8/layout/process1"/>
    <dgm:cxn modelId="{9D945660-91BC-834B-A02D-F64AB627A573}" srcId="{8254B634-E7A0-EC4F-89F3-B3E9463F7939}" destId="{15228DE0-0B99-284C-B286-E8EA12165A78}" srcOrd="0" destOrd="0" parTransId="{4B0D142C-8F01-9C4A-880F-1F0074701B1C}" sibTransId="{0544A900-4661-4C4B-8C63-32583671DBEF}"/>
    <dgm:cxn modelId="{4287576E-BCA5-471A-A298-C9A804D130D7}" type="presOf" srcId="{5054FA11-A990-5A47-B1B4-225D0EF003A8}" destId="{F754AB20-C932-C34F-9FB1-9305DF5F73A9}" srcOrd="0" destOrd="0" presId="urn:microsoft.com/office/officeart/2005/8/layout/process1"/>
    <dgm:cxn modelId="{42D8927A-9B6E-4E2C-BF45-64FD5F311129}" type="presOf" srcId="{C361CE96-BF91-914A-8D61-640FB202B874}" destId="{7E9B7F6D-DFCC-3D41-B524-2A7754351B9A}" srcOrd="1" destOrd="0" presId="urn:microsoft.com/office/officeart/2005/8/layout/process1"/>
    <dgm:cxn modelId="{D476E8DE-D2F1-462B-AF45-658C9E26828F}" type="presParOf" srcId="{D761D0DA-2DC1-5644-99BC-4A0182AE53BD}" destId="{9FE21E73-64E5-B944-BAC1-F21D0C1580A8}" srcOrd="0" destOrd="0" presId="urn:microsoft.com/office/officeart/2005/8/layout/process1"/>
    <dgm:cxn modelId="{19A85051-C733-4CB0-BA05-63DCC2A23866}" type="presParOf" srcId="{D761D0DA-2DC1-5644-99BC-4A0182AE53BD}" destId="{9347874D-D32F-2E4D-952B-B84FCF13786D}" srcOrd="1" destOrd="0" presId="urn:microsoft.com/office/officeart/2005/8/layout/process1"/>
    <dgm:cxn modelId="{28C81BC9-0594-4134-B881-5E9715047CE0}" type="presParOf" srcId="{9347874D-D32F-2E4D-952B-B84FCF13786D}" destId="{43BED50A-21A5-464E-B4B0-ACD136B5F42F}" srcOrd="0" destOrd="0" presId="urn:microsoft.com/office/officeart/2005/8/layout/process1"/>
    <dgm:cxn modelId="{37DB9AC3-B295-490D-8164-CE4D5C6A4EDA}" type="presParOf" srcId="{D761D0DA-2DC1-5644-99BC-4A0182AE53BD}" destId="{38E07313-51F5-8142-A6C7-A9F6B3618736}" srcOrd="2" destOrd="0" presId="urn:microsoft.com/office/officeart/2005/8/layout/process1"/>
    <dgm:cxn modelId="{B13DA572-4996-4820-BB6A-D156C41B4A82}" type="presParOf" srcId="{D761D0DA-2DC1-5644-99BC-4A0182AE53BD}" destId="{8615F0E3-1FA6-214B-A5BE-124BF46C7A2D}" srcOrd="3" destOrd="0" presId="urn:microsoft.com/office/officeart/2005/8/layout/process1"/>
    <dgm:cxn modelId="{13947EFC-D37B-4D04-96A7-15EB5C8D3150}" type="presParOf" srcId="{8615F0E3-1FA6-214B-A5BE-124BF46C7A2D}" destId="{C81E686A-1377-1243-8C24-AFF6039A8049}" srcOrd="0" destOrd="0" presId="urn:microsoft.com/office/officeart/2005/8/layout/process1"/>
    <dgm:cxn modelId="{A072094F-1DF0-4D95-B1E7-8A34B974714B}" type="presParOf" srcId="{D761D0DA-2DC1-5644-99BC-4A0182AE53BD}" destId="{F754AB20-C932-C34F-9FB1-9305DF5F73A9}" srcOrd="4" destOrd="0" presId="urn:microsoft.com/office/officeart/2005/8/layout/process1"/>
    <dgm:cxn modelId="{3F11FBC1-61D4-4C41-B70A-9F4C85EB5661}" type="presParOf" srcId="{D761D0DA-2DC1-5644-99BC-4A0182AE53BD}" destId="{68D9566B-4B99-7246-9501-633B435CA56F}" srcOrd="5" destOrd="0" presId="urn:microsoft.com/office/officeart/2005/8/layout/process1"/>
    <dgm:cxn modelId="{03AF9FED-7AEB-4631-A91B-EF2D5D408800}" type="presParOf" srcId="{68D9566B-4B99-7246-9501-633B435CA56F}" destId="{7E9B7F6D-DFCC-3D41-B524-2A7754351B9A}" srcOrd="0" destOrd="0" presId="urn:microsoft.com/office/officeart/2005/8/layout/process1"/>
    <dgm:cxn modelId="{65C04722-A22C-4A38-B1DD-CFE053E92AF2}" type="presParOf" srcId="{D761D0DA-2DC1-5644-99BC-4A0182AE53BD}" destId="{92251872-FDE4-AC49-8F14-4382C001D483}" srcOrd="6" destOrd="0" presId="urn:microsoft.com/office/officeart/2005/8/layout/process1"/>
    <dgm:cxn modelId="{D72479BC-9D90-4580-9B54-478068AC6BC0}" type="presParOf" srcId="{D761D0DA-2DC1-5644-99BC-4A0182AE53BD}" destId="{47CDE8AF-ED2F-0D40-AB59-228BFC6ABB4B}" srcOrd="7" destOrd="0" presId="urn:microsoft.com/office/officeart/2005/8/layout/process1"/>
    <dgm:cxn modelId="{94BDFA57-7F36-436A-BC14-3ED681EE6D9A}" type="presParOf" srcId="{47CDE8AF-ED2F-0D40-AB59-228BFC6ABB4B}" destId="{19B58260-F587-3C4B-B2C0-B51B9C72A0D4}" srcOrd="0" destOrd="0" presId="urn:microsoft.com/office/officeart/2005/8/layout/process1"/>
    <dgm:cxn modelId="{95A41F4C-737F-460A-B5EF-47CA99035AB9}" type="presParOf" srcId="{D761D0DA-2DC1-5644-99BC-4A0182AE53BD}" destId="{C62C1A73-6D55-E842-9FA4-26749F2D258D}" srcOrd="8" destOrd="0" presId="urn:microsoft.com/office/officeart/2005/8/layout/process1"/>
  </dgm:cxnLst>
  <dgm:bg>
    <a:noFill/>
  </dgm:bg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254B634-E7A0-EC4F-89F3-B3E9463F7939}" type="doc">
      <dgm:prSet loTypeId="urn:microsoft.com/office/officeart/2005/8/layout/process1" loCatId="process" qsTypeId="urn:microsoft.com/office/officeart/2005/8/quickstyle/3D2" qsCatId="3D" csTypeId="urn:microsoft.com/office/officeart/2005/8/colors/accent5_1" csCatId="accent5" phldr="1"/>
      <dgm:spPr/>
    </dgm:pt>
    <dgm:pt modelId="{15228DE0-0B99-284C-B286-E8EA12165A78}">
      <dgm:prSet phldrT="[Text]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en-US" b="0" dirty="0" smtClean="0">
              <a:solidFill>
                <a:schemeClr val="tx1"/>
              </a:solidFill>
            </a:rPr>
            <a:t>Motivation</a:t>
          </a:r>
          <a:endParaRPr lang="en-US" b="0" dirty="0">
            <a:solidFill>
              <a:schemeClr val="tx1"/>
            </a:solidFill>
          </a:endParaRPr>
        </a:p>
      </dgm:t>
    </dgm:pt>
    <dgm:pt modelId="{4B0D142C-8F01-9C4A-880F-1F0074701B1C}" type="parTrans" cxnId="{9D945660-91BC-834B-A02D-F64AB627A573}">
      <dgm:prSet/>
      <dgm:spPr/>
      <dgm:t>
        <a:bodyPr/>
        <a:lstStyle/>
        <a:p>
          <a:endParaRPr lang="en-US"/>
        </a:p>
      </dgm:t>
    </dgm:pt>
    <dgm:pt modelId="{0544A900-4661-4C4B-8C63-32583671DBEF}" type="sibTrans" cxnId="{9D945660-91BC-834B-A02D-F64AB627A573}">
      <dgm:prSet/>
      <dgm:spPr/>
      <dgm:t>
        <a:bodyPr/>
        <a:lstStyle/>
        <a:p>
          <a:endParaRPr lang="en-US"/>
        </a:p>
      </dgm:t>
    </dgm:pt>
    <dgm:pt modelId="{28D512CC-05BE-E044-8C26-09CD29B2AAB0}">
      <dgm:prSet phldrT="[Text]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en-US" b="0" dirty="0" smtClean="0">
              <a:solidFill>
                <a:schemeClr val="tx1"/>
              </a:solidFill>
            </a:rPr>
            <a:t>Problem</a:t>
          </a:r>
          <a:endParaRPr lang="en-US" b="0" dirty="0">
            <a:solidFill>
              <a:schemeClr val="tx1"/>
            </a:solidFill>
          </a:endParaRPr>
        </a:p>
      </dgm:t>
    </dgm:pt>
    <dgm:pt modelId="{F9C2487A-57F8-2C4E-903F-37455B796056}" type="parTrans" cxnId="{8F83D439-3A3D-804F-AC18-9EF5EC8C84F8}">
      <dgm:prSet/>
      <dgm:spPr/>
      <dgm:t>
        <a:bodyPr/>
        <a:lstStyle/>
        <a:p>
          <a:endParaRPr lang="en-US"/>
        </a:p>
      </dgm:t>
    </dgm:pt>
    <dgm:pt modelId="{E04175F1-0C92-8541-854B-2E1312EE0784}" type="sibTrans" cxnId="{8F83D439-3A3D-804F-AC18-9EF5EC8C84F8}">
      <dgm:prSet/>
      <dgm:spPr/>
      <dgm:t>
        <a:bodyPr/>
        <a:lstStyle/>
        <a:p>
          <a:endParaRPr lang="en-US"/>
        </a:p>
      </dgm:t>
    </dgm:pt>
    <dgm:pt modelId="{5054FA11-A990-5A47-B1B4-225D0EF003A8}">
      <dgm:prSet phldrT="[Text]"/>
      <dgm:spPr>
        <a:solidFill>
          <a:schemeClr val="tx2"/>
        </a:solidFill>
      </dgm:spPr>
      <dgm:t>
        <a:bodyPr/>
        <a:lstStyle/>
        <a:p>
          <a:r>
            <a:rPr lang="en-US" b="1" dirty="0" smtClean="0">
              <a:solidFill>
                <a:schemeClr val="bg1"/>
              </a:solidFill>
            </a:rPr>
            <a:t>Design</a:t>
          </a:r>
          <a:endParaRPr lang="en-US" b="1" dirty="0">
            <a:solidFill>
              <a:schemeClr val="bg1"/>
            </a:solidFill>
          </a:endParaRPr>
        </a:p>
      </dgm:t>
    </dgm:pt>
    <dgm:pt modelId="{1384B49E-3E45-A243-835B-408111074686}" type="parTrans" cxnId="{8B94D2EE-8B1C-3C49-8AD2-8928D81AA86E}">
      <dgm:prSet/>
      <dgm:spPr/>
      <dgm:t>
        <a:bodyPr/>
        <a:lstStyle/>
        <a:p>
          <a:endParaRPr lang="en-US"/>
        </a:p>
      </dgm:t>
    </dgm:pt>
    <dgm:pt modelId="{C361CE96-BF91-914A-8D61-640FB202B874}" type="sibTrans" cxnId="{8B94D2EE-8B1C-3C49-8AD2-8928D81AA86E}">
      <dgm:prSet/>
      <dgm:spPr/>
      <dgm:t>
        <a:bodyPr/>
        <a:lstStyle/>
        <a:p>
          <a:endParaRPr lang="en-US"/>
        </a:p>
      </dgm:t>
    </dgm:pt>
    <dgm:pt modelId="{772C0A53-F088-324A-97AA-A574F3B3A0D9}">
      <dgm:prSet phldrT="[Text]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Evaluation</a:t>
          </a:r>
          <a:endParaRPr lang="en-US" dirty="0">
            <a:solidFill>
              <a:schemeClr val="tx1"/>
            </a:solidFill>
          </a:endParaRPr>
        </a:p>
      </dgm:t>
    </dgm:pt>
    <dgm:pt modelId="{0C6AE0A8-E094-6947-B942-B34FEA79DE87}" type="parTrans" cxnId="{8BF76F9F-FF1D-A542-B282-75B053F21235}">
      <dgm:prSet/>
      <dgm:spPr/>
      <dgm:t>
        <a:bodyPr/>
        <a:lstStyle/>
        <a:p>
          <a:endParaRPr lang="en-US"/>
        </a:p>
      </dgm:t>
    </dgm:pt>
    <dgm:pt modelId="{0EA34819-AB63-FD47-AA2A-8DF7C80A33E6}" type="sibTrans" cxnId="{8BF76F9F-FF1D-A542-B282-75B053F21235}">
      <dgm:prSet/>
      <dgm:spPr/>
      <dgm:t>
        <a:bodyPr/>
        <a:lstStyle/>
        <a:p>
          <a:endParaRPr lang="en-US"/>
        </a:p>
      </dgm:t>
    </dgm:pt>
    <dgm:pt modelId="{3D2078ED-DCCE-644A-9E2F-201EB85586AB}">
      <dgm:prSet phldrT="[Text]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Conclusion</a:t>
          </a:r>
          <a:endParaRPr lang="en-US" dirty="0">
            <a:solidFill>
              <a:schemeClr val="tx1"/>
            </a:solidFill>
          </a:endParaRPr>
        </a:p>
      </dgm:t>
    </dgm:pt>
    <dgm:pt modelId="{DB201FAB-E5FD-A445-8134-A9B1F1278570}" type="parTrans" cxnId="{E82865B2-E96A-1246-98B6-8DE6C8C832FD}">
      <dgm:prSet/>
      <dgm:spPr/>
      <dgm:t>
        <a:bodyPr/>
        <a:lstStyle/>
        <a:p>
          <a:endParaRPr lang="en-US"/>
        </a:p>
      </dgm:t>
    </dgm:pt>
    <dgm:pt modelId="{D99B41EF-EE46-C849-81A0-8A7547B51999}" type="sibTrans" cxnId="{E82865B2-E96A-1246-98B6-8DE6C8C832FD}">
      <dgm:prSet/>
      <dgm:spPr/>
      <dgm:t>
        <a:bodyPr/>
        <a:lstStyle/>
        <a:p>
          <a:endParaRPr lang="en-US"/>
        </a:p>
      </dgm:t>
    </dgm:pt>
    <dgm:pt modelId="{D761D0DA-2DC1-5644-99BC-4A0182AE53BD}" type="pres">
      <dgm:prSet presAssocID="{8254B634-E7A0-EC4F-89F3-B3E9463F7939}" presName="Name0" presStyleCnt="0">
        <dgm:presLayoutVars>
          <dgm:dir/>
          <dgm:resizeHandles val="exact"/>
        </dgm:presLayoutVars>
      </dgm:prSet>
      <dgm:spPr/>
    </dgm:pt>
    <dgm:pt modelId="{9FE21E73-64E5-B944-BAC1-F21D0C1580A8}" type="pres">
      <dgm:prSet presAssocID="{15228DE0-0B99-284C-B286-E8EA12165A78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47874D-D32F-2E4D-952B-B84FCF13786D}" type="pres">
      <dgm:prSet presAssocID="{0544A900-4661-4C4B-8C63-32583671DBEF}" presName="sibTrans" presStyleLbl="sibTrans2D1" presStyleIdx="0" presStyleCnt="4"/>
      <dgm:spPr/>
      <dgm:t>
        <a:bodyPr/>
        <a:lstStyle/>
        <a:p>
          <a:endParaRPr lang="en-US"/>
        </a:p>
      </dgm:t>
    </dgm:pt>
    <dgm:pt modelId="{43BED50A-21A5-464E-B4B0-ACD136B5F42F}" type="pres">
      <dgm:prSet presAssocID="{0544A900-4661-4C4B-8C63-32583671DBEF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38E07313-51F5-8142-A6C7-A9F6B3618736}" type="pres">
      <dgm:prSet presAssocID="{28D512CC-05BE-E044-8C26-09CD29B2AAB0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15F0E3-1FA6-214B-A5BE-124BF46C7A2D}" type="pres">
      <dgm:prSet presAssocID="{E04175F1-0C92-8541-854B-2E1312EE0784}" presName="sibTrans" presStyleLbl="sibTrans2D1" presStyleIdx="1" presStyleCnt="4"/>
      <dgm:spPr/>
      <dgm:t>
        <a:bodyPr/>
        <a:lstStyle/>
        <a:p>
          <a:endParaRPr lang="en-US"/>
        </a:p>
      </dgm:t>
    </dgm:pt>
    <dgm:pt modelId="{C81E686A-1377-1243-8C24-AFF6039A8049}" type="pres">
      <dgm:prSet presAssocID="{E04175F1-0C92-8541-854B-2E1312EE0784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F754AB20-C932-C34F-9FB1-9305DF5F73A9}" type="pres">
      <dgm:prSet presAssocID="{5054FA11-A990-5A47-B1B4-225D0EF003A8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D9566B-4B99-7246-9501-633B435CA56F}" type="pres">
      <dgm:prSet presAssocID="{C361CE96-BF91-914A-8D61-640FB202B874}" presName="sibTrans" presStyleLbl="sibTrans2D1" presStyleIdx="2" presStyleCnt="4"/>
      <dgm:spPr/>
      <dgm:t>
        <a:bodyPr/>
        <a:lstStyle/>
        <a:p>
          <a:endParaRPr lang="en-US"/>
        </a:p>
      </dgm:t>
    </dgm:pt>
    <dgm:pt modelId="{7E9B7F6D-DFCC-3D41-B524-2A7754351B9A}" type="pres">
      <dgm:prSet presAssocID="{C361CE96-BF91-914A-8D61-640FB202B874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92251872-FDE4-AC49-8F14-4382C001D483}" type="pres">
      <dgm:prSet presAssocID="{772C0A53-F088-324A-97AA-A574F3B3A0D9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CDE8AF-ED2F-0D40-AB59-228BFC6ABB4B}" type="pres">
      <dgm:prSet presAssocID="{0EA34819-AB63-FD47-AA2A-8DF7C80A33E6}" presName="sibTrans" presStyleLbl="sibTrans2D1" presStyleIdx="3" presStyleCnt="4"/>
      <dgm:spPr/>
      <dgm:t>
        <a:bodyPr/>
        <a:lstStyle/>
        <a:p>
          <a:endParaRPr lang="en-US"/>
        </a:p>
      </dgm:t>
    </dgm:pt>
    <dgm:pt modelId="{19B58260-F587-3C4B-B2C0-B51B9C72A0D4}" type="pres">
      <dgm:prSet presAssocID="{0EA34819-AB63-FD47-AA2A-8DF7C80A33E6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C62C1A73-6D55-E842-9FA4-26749F2D258D}" type="pres">
      <dgm:prSet presAssocID="{3D2078ED-DCCE-644A-9E2F-201EB85586AB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FD785CB-EE73-4A9C-A67E-8946410A854D}" type="presOf" srcId="{15228DE0-0B99-284C-B286-E8EA12165A78}" destId="{9FE21E73-64E5-B944-BAC1-F21D0C1580A8}" srcOrd="0" destOrd="0" presId="urn:microsoft.com/office/officeart/2005/8/layout/process1"/>
    <dgm:cxn modelId="{E82865B2-E96A-1246-98B6-8DE6C8C832FD}" srcId="{8254B634-E7A0-EC4F-89F3-B3E9463F7939}" destId="{3D2078ED-DCCE-644A-9E2F-201EB85586AB}" srcOrd="4" destOrd="0" parTransId="{DB201FAB-E5FD-A445-8134-A9B1F1278570}" sibTransId="{D99B41EF-EE46-C849-81A0-8A7547B51999}"/>
    <dgm:cxn modelId="{8F83D439-3A3D-804F-AC18-9EF5EC8C84F8}" srcId="{8254B634-E7A0-EC4F-89F3-B3E9463F7939}" destId="{28D512CC-05BE-E044-8C26-09CD29B2AAB0}" srcOrd="1" destOrd="0" parTransId="{F9C2487A-57F8-2C4E-903F-37455B796056}" sibTransId="{E04175F1-0C92-8541-854B-2E1312EE0784}"/>
    <dgm:cxn modelId="{7BE63E9C-3A9C-4286-BAC1-9323FDBAF758}" type="presOf" srcId="{0544A900-4661-4C4B-8C63-32583671DBEF}" destId="{43BED50A-21A5-464E-B4B0-ACD136B5F42F}" srcOrd="1" destOrd="0" presId="urn:microsoft.com/office/officeart/2005/8/layout/process1"/>
    <dgm:cxn modelId="{7CD95D6D-BCDA-47A1-9278-3123B051F530}" type="presOf" srcId="{C361CE96-BF91-914A-8D61-640FB202B874}" destId="{68D9566B-4B99-7246-9501-633B435CA56F}" srcOrd="0" destOrd="0" presId="urn:microsoft.com/office/officeart/2005/8/layout/process1"/>
    <dgm:cxn modelId="{0413E82F-476D-4BCC-AFE9-6E24375429AF}" type="presOf" srcId="{28D512CC-05BE-E044-8C26-09CD29B2AAB0}" destId="{38E07313-51F5-8142-A6C7-A9F6B3618736}" srcOrd="0" destOrd="0" presId="urn:microsoft.com/office/officeart/2005/8/layout/process1"/>
    <dgm:cxn modelId="{B7DD7668-478E-485F-B26B-2BB38549A2B0}" type="presOf" srcId="{5054FA11-A990-5A47-B1B4-225D0EF003A8}" destId="{F754AB20-C932-C34F-9FB1-9305DF5F73A9}" srcOrd="0" destOrd="0" presId="urn:microsoft.com/office/officeart/2005/8/layout/process1"/>
    <dgm:cxn modelId="{E668ACF2-6EDF-4A5D-BA82-78C1FC94CE0A}" type="presOf" srcId="{8254B634-E7A0-EC4F-89F3-B3E9463F7939}" destId="{D761D0DA-2DC1-5644-99BC-4A0182AE53BD}" srcOrd="0" destOrd="0" presId="urn:microsoft.com/office/officeart/2005/8/layout/process1"/>
    <dgm:cxn modelId="{8BF76F9F-FF1D-A542-B282-75B053F21235}" srcId="{8254B634-E7A0-EC4F-89F3-B3E9463F7939}" destId="{772C0A53-F088-324A-97AA-A574F3B3A0D9}" srcOrd="3" destOrd="0" parTransId="{0C6AE0A8-E094-6947-B942-B34FEA79DE87}" sibTransId="{0EA34819-AB63-FD47-AA2A-8DF7C80A33E6}"/>
    <dgm:cxn modelId="{8B94D2EE-8B1C-3C49-8AD2-8928D81AA86E}" srcId="{8254B634-E7A0-EC4F-89F3-B3E9463F7939}" destId="{5054FA11-A990-5A47-B1B4-225D0EF003A8}" srcOrd="2" destOrd="0" parTransId="{1384B49E-3E45-A243-835B-408111074686}" sibTransId="{C361CE96-BF91-914A-8D61-640FB202B874}"/>
    <dgm:cxn modelId="{C2AAFC49-6F88-468C-83C5-9447791939CF}" type="presOf" srcId="{E04175F1-0C92-8541-854B-2E1312EE0784}" destId="{C81E686A-1377-1243-8C24-AFF6039A8049}" srcOrd="1" destOrd="0" presId="urn:microsoft.com/office/officeart/2005/8/layout/process1"/>
    <dgm:cxn modelId="{4553FB18-CCDF-487C-AF83-769834E63663}" type="presOf" srcId="{0EA34819-AB63-FD47-AA2A-8DF7C80A33E6}" destId="{47CDE8AF-ED2F-0D40-AB59-228BFC6ABB4B}" srcOrd="0" destOrd="0" presId="urn:microsoft.com/office/officeart/2005/8/layout/process1"/>
    <dgm:cxn modelId="{9D945660-91BC-834B-A02D-F64AB627A573}" srcId="{8254B634-E7A0-EC4F-89F3-B3E9463F7939}" destId="{15228DE0-0B99-284C-B286-E8EA12165A78}" srcOrd="0" destOrd="0" parTransId="{4B0D142C-8F01-9C4A-880F-1F0074701B1C}" sibTransId="{0544A900-4661-4C4B-8C63-32583671DBEF}"/>
    <dgm:cxn modelId="{F3777EA4-00E6-41EE-B3DE-A70D1EC81290}" type="presOf" srcId="{772C0A53-F088-324A-97AA-A574F3B3A0D9}" destId="{92251872-FDE4-AC49-8F14-4382C001D483}" srcOrd="0" destOrd="0" presId="urn:microsoft.com/office/officeart/2005/8/layout/process1"/>
    <dgm:cxn modelId="{6CB2436B-16D5-4707-9F81-473ED3DAFEE7}" type="presOf" srcId="{0544A900-4661-4C4B-8C63-32583671DBEF}" destId="{9347874D-D32F-2E4D-952B-B84FCF13786D}" srcOrd="0" destOrd="0" presId="urn:microsoft.com/office/officeart/2005/8/layout/process1"/>
    <dgm:cxn modelId="{56CC8F18-04D1-4F97-A0A9-DFB708FE8CFA}" type="presOf" srcId="{3D2078ED-DCCE-644A-9E2F-201EB85586AB}" destId="{C62C1A73-6D55-E842-9FA4-26749F2D258D}" srcOrd="0" destOrd="0" presId="urn:microsoft.com/office/officeart/2005/8/layout/process1"/>
    <dgm:cxn modelId="{09DBF341-E9E4-4DAB-A193-FDCD6A210FCC}" type="presOf" srcId="{0EA34819-AB63-FD47-AA2A-8DF7C80A33E6}" destId="{19B58260-F587-3C4B-B2C0-B51B9C72A0D4}" srcOrd="1" destOrd="0" presId="urn:microsoft.com/office/officeart/2005/8/layout/process1"/>
    <dgm:cxn modelId="{B90D9BE6-8256-42D5-B13F-D8E009A2DA4A}" type="presOf" srcId="{E04175F1-0C92-8541-854B-2E1312EE0784}" destId="{8615F0E3-1FA6-214B-A5BE-124BF46C7A2D}" srcOrd="0" destOrd="0" presId="urn:microsoft.com/office/officeart/2005/8/layout/process1"/>
    <dgm:cxn modelId="{A04C9213-32C1-4E88-AC2F-14FD20EEE812}" type="presOf" srcId="{C361CE96-BF91-914A-8D61-640FB202B874}" destId="{7E9B7F6D-DFCC-3D41-B524-2A7754351B9A}" srcOrd="1" destOrd="0" presId="urn:microsoft.com/office/officeart/2005/8/layout/process1"/>
    <dgm:cxn modelId="{CB600972-B9AB-4233-A496-EC1E3275E6B7}" type="presParOf" srcId="{D761D0DA-2DC1-5644-99BC-4A0182AE53BD}" destId="{9FE21E73-64E5-B944-BAC1-F21D0C1580A8}" srcOrd="0" destOrd="0" presId="urn:microsoft.com/office/officeart/2005/8/layout/process1"/>
    <dgm:cxn modelId="{FC382B8B-6FB5-49AF-AD82-D5A759EA9FE9}" type="presParOf" srcId="{D761D0DA-2DC1-5644-99BC-4A0182AE53BD}" destId="{9347874D-D32F-2E4D-952B-B84FCF13786D}" srcOrd="1" destOrd="0" presId="urn:microsoft.com/office/officeart/2005/8/layout/process1"/>
    <dgm:cxn modelId="{3B8FB6C5-BC70-4ADA-815C-39198FAAFC45}" type="presParOf" srcId="{9347874D-D32F-2E4D-952B-B84FCF13786D}" destId="{43BED50A-21A5-464E-B4B0-ACD136B5F42F}" srcOrd="0" destOrd="0" presId="urn:microsoft.com/office/officeart/2005/8/layout/process1"/>
    <dgm:cxn modelId="{BAE01EB8-10EE-4950-A7A5-092BCFA85AD7}" type="presParOf" srcId="{D761D0DA-2DC1-5644-99BC-4A0182AE53BD}" destId="{38E07313-51F5-8142-A6C7-A9F6B3618736}" srcOrd="2" destOrd="0" presId="urn:microsoft.com/office/officeart/2005/8/layout/process1"/>
    <dgm:cxn modelId="{E17A9CCC-65AF-4F78-8819-DD98E23FC3BD}" type="presParOf" srcId="{D761D0DA-2DC1-5644-99BC-4A0182AE53BD}" destId="{8615F0E3-1FA6-214B-A5BE-124BF46C7A2D}" srcOrd="3" destOrd="0" presId="urn:microsoft.com/office/officeart/2005/8/layout/process1"/>
    <dgm:cxn modelId="{105582D2-D2CB-4438-9258-0B21E912B4CB}" type="presParOf" srcId="{8615F0E3-1FA6-214B-A5BE-124BF46C7A2D}" destId="{C81E686A-1377-1243-8C24-AFF6039A8049}" srcOrd="0" destOrd="0" presId="urn:microsoft.com/office/officeart/2005/8/layout/process1"/>
    <dgm:cxn modelId="{51B2979D-B946-4D26-A13C-643DDDD1F77E}" type="presParOf" srcId="{D761D0DA-2DC1-5644-99BC-4A0182AE53BD}" destId="{F754AB20-C932-C34F-9FB1-9305DF5F73A9}" srcOrd="4" destOrd="0" presId="urn:microsoft.com/office/officeart/2005/8/layout/process1"/>
    <dgm:cxn modelId="{C6F63287-6532-4AFE-AC09-CA9240D32D61}" type="presParOf" srcId="{D761D0DA-2DC1-5644-99BC-4A0182AE53BD}" destId="{68D9566B-4B99-7246-9501-633B435CA56F}" srcOrd="5" destOrd="0" presId="urn:microsoft.com/office/officeart/2005/8/layout/process1"/>
    <dgm:cxn modelId="{BF1AC44C-9784-41BC-8C2B-D167D42FF91C}" type="presParOf" srcId="{68D9566B-4B99-7246-9501-633B435CA56F}" destId="{7E9B7F6D-DFCC-3D41-B524-2A7754351B9A}" srcOrd="0" destOrd="0" presId="urn:microsoft.com/office/officeart/2005/8/layout/process1"/>
    <dgm:cxn modelId="{9560C7EB-F4DC-447A-B7A8-449F61B5FC1E}" type="presParOf" srcId="{D761D0DA-2DC1-5644-99BC-4A0182AE53BD}" destId="{92251872-FDE4-AC49-8F14-4382C001D483}" srcOrd="6" destOrd="0" presId="urn:microsoft.com/office/officeart/2005/8/layout/process1"/>
    <dgm:cxn modelId="{EA255920-60CC-4F6F-8D68-A75047A6E502}" type="presParOf" srcId="{D761D0DA-2DC1-5644-99BC-4A0182AE53BD}" destId="{47CDE8AF-ED2F-0D40-AB59-228BFC6ABB4B}" srcOrd="7" destOrd="0" presId="urn:microsoft.com/office/officeart/2005/8/layout/process1"/>
    <dgm:cxn modelId="{07FAE87E-EA0F-4E16-8862-B97E7EF4854F}" type="presParOf" srcId="{47CDE8AF-ED2F-0D40-AB59-228BFC6ABB4B}" destId="{19B58260-F587-3C4B-B2C0-B51B9C72A0D4}" srcOrd="0" destOrd="0" presId="urn:microsoft.com/office/officeart/2005/8/layout/process1"/>
    <dgm:cxn modelId="{E2F67661-93CA-46C1-97F0-63AC112F8B45}" type="presParOf" srcId="{D761D0DA-2DC1-5644-99BC-4A0182AE53BD}" destId="{C62C1A73-6D55-E842-9FA4-26749F2D258D}" srcOrd="8" destOrd="0" presId="urn:microsoft.com/office/officeart/2005/8/layout/process1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254B634-E7A0-EC4F-89F3-B3E9463F7939}" type="doc">
      <dgm:prSet loTypeId="urn:microsoft.com/office/officeart/2005/8/layout/process1" loCatId="process" qsTypeId="urn:microsoft.com/office/officeart/2005/8/quickstyle/3D2" qsCatId="3D" csTypeId="urn:microsoft.com/office/officeart/2005/8/colors/accent5_1" csCatId="accent5" phldr="1"/>
      <dgm:spPr/>
    </dgm:pt>
    <dgm:pt modelId="{15228DE0-0B99-284C-B286-E8EA12165A78}">
      <dgm:prSet phldrT="[Text]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en-US" b="0" dirty="0" smtClean="0">
              <a:solidFill>
                <a:schemeClr val="tx1"/>
              </a:solidFill>
            </a:rPr>
            <a:t>Motivation</a:t>
          </a:r>
          <a:endParaRPr lang="en-US" b="0" dirty="0">
            <a:solidFill>
              <a:schemeClr val="tx1"/>
            </a:solidFill>
          </a:endParaRPr>
        </a:p>
      </dgm:t>
    </dgm:pt>
    <dgm:pt modelId="{4B0D142C-8F01-9C4A-880F-1F0074701B1C}" type="parTrans" cxnId="{9D945660-91BC-834B-A02D-F64AB627A573}">
      <dgm:prSet/>
      <dgm:spPr/>
      <dgm:t>
        <a:bodyPr/>
        <a:lstStyle/>
        <a:p>
          <a:endParaRPr lang="en-US"/>
        </a:p>
      </dgm:t>
    </dgm:pt>
    <dgm:pt modelId="{0544A900-4661-4C4B-8C63-32583671DBEF}" type="sibTrans" cxnId="{9D945660-91BC-834B-A02D-F64AB627A573}">
      <dgm:prSet/>
      <dgm:spPr/>
      <dgm:t>
        <a:bodyPr/>
        <a:lstStyle/>
        <a:p>
          <a:endParaRPr lang="en-US"/>
        </a:p>
      </dgm:t>
    </dgm:pt>
    <dgm:pt modelId="{28D512CC-05BE-E044-8C26-09CD29B2AAB0}">
      <dgm:prSet phldrT="[Text]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en-US" b="0" dirty="0" smtClean="0">
              <a:solidFill>
                <a:schemeClr val="tx1"/>
              </a:solidFill>
            </a:rPr>
            <a:t>Problem</a:t>
          </a:r>
          <a:endParaRPr lang="en-US" b="0" dirty="0">
            <a:solidFill>
              <a:schemeClr val="tx1"/>
            </a:solidFill>
          </a:endParaRPr>
        </a:p>
      </dgm:t>
    </dgm:pt>
    <dgm:pt modelId="{F9C2487A-57F8-2C4E-903F-37455B796056}" type="parTrans" cxnId="{8F83D439-3A3D-804F-AC18-9EF5EC8C84F8}">
      <dgm:prSet/>
      <dgm:spPr/>
      <dgm:t>
        <a:bodyPr/>
        <a:lstStyle/>
        <a:p>
          <a:endParaRPr lang="en-US"/>
        </a:p>
      </dgm:t>
    </dgm:pt>
    <dgm:pt modelId="{E04175F1-0C92-8541-854B-2E1312EE0784}" type="sibTrans" cxnId="{8F83D439-3A3D-804F-AC18-9EF5EC8C84F8}">
      <dgm:prSet/>
      <dgm:spPr/>
      <dgm:t>
        <a:bodyPr/>
        <a:lstStyle/>
        <a:p>
          <a:endParaRPr lang="en-US"/>
        </a:p>
      </dgm:t>
    </dgm:pt>
    <dgm:pt modelId="{5054FA11-A990-5A47-B1B4-225D0EF003A8}">
      <dgm:prSet phldrT="[Text]"/>
      <dgm:spPr>
        <a:solidFill>
          <a:schemeClr val="tx2"/>
        </a:solidFill>
      </dgm:spPr>
      <dgm:t>
        <a:bodyPr/>
        <a:lstStyle/>
        <a:p>
          <a:r>
            <a:rPr lang="en-US" b="1" dirty="0" smtClean="0">
              <a:solidFill>
                <a:schemeClr val="bg1"/>
              </a:solidFill>
            </a:rPr>
            <a:t>Design</a:t>
          </a:r>
          <a:endParaRPr lang="en-US" b="1" dirty="0">
            <a:solidFill>
              <a:schemeClr val="bg1"/>
            </a:solidFill>
          </a:endParaRPr>
        </a:p>
      </dgm:t>
    </dgm:pt>
    <dgm:pt modelId="{1384B49E-3E45-A243-835B-408111074686}" type="parTrans" cxnId="{8B94D2EE-8B1C-3C49-8AD2-8928D81AA86E}">
      <dgm:prSet/>
      <dgm:spPr/>
      <dgm:t>
        <a:bodyPr/>
        <a:lstStyle/>
        <a:p>
          <a:endParaRPr lang="en-US"/>
        </a:p>
      </dgm:t>
    </dgm:pt>
    <dgm:pt modelId="{C361CE96-BF91-914A-8D61-640FB202B874}" type="sibTrans" cxnId="{8B94D2EE-8B1C-3C49-8AD2-8928D81AA86E}">
      <dgm:prSet/>
      <dgm:spPr/>
      <dgm:t>
        <a:bodyPr/>
        <a:lstStyle/>
        <a:p>
          <a:endParaRPr lang="en-US"/>
        </a:p>
      </dgm:t>
    </dgm:pt>
    <dgm:pt modelId="{772C0A53-F088-324A-97AA-A574F3B3A0D9}">
      <dgm:prSet phldrT="[Text]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Evaluation</a:t>
          </a:r>
          <a:endParaRPr lang="en-US" dirty="0">
            <a:solidFill>
              <a:schemeClr val="tx1"/>
            </a:solidFill>
          </a:endParaRPr>
        </a:p>
      </dgm:t>
    </dgm:pt>
    <dgm:pt modelId="{0C6AE0A8-E094-6947-B942-B34FEA79DE87}" type="parTrans" cxnId="{8BF76F9F-FF1D-A542-B282-75B053F21235}">
      <dgm:prSet/>
      <dgm:spPr/>
      <dgm:t>
        <a:bodyPr/>
        <a:lstStyle/>
        <a:p>
          <a:endParaRPr lang="en-US"/>
        </a:p>
      </dgm:t>
    </dgm:pt>
    <dgm:pt modelId="{0EA34819-AB63-FD47-AA2A-8DF7C80A33E6}" type="sibTrans" cxnId="{8BF76F9F-FF1D-A542-B282-75B053F21235}">
      <dgm:prSet/>
      <dgm:spPr/>
      <dgm:t>
        <a:bodyPr/>
        <a:lstStyle/>
        <a:p>
          <a:endParaRPr lang="en-US"/>
        </a:p>
      </dgm:t>
    </dgm:pt>
    <dgm:pt modelId="{3D2078ED-DCCE-644A-9E2F-201EB85586AB}">
      <dgm:prSet phldrT="[Text]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Conclusion</a:t>
          </a:r>
          <a:endParaRPr lang="en-US" dirty="0">
            <a:solidFill>
              <a:schemeClr val="tx1"/>
            </a:solidFill>
          </a:endParaRPr>
        </a:p>
      </dgm:t>
    </dgm:pt>
    <dgm:pt modelId="{DB201FAB-E5FD-A445-8134-A9B1F1278570}" type="parTrans" cxnId="{E82865B2-E96A-1246-98B6-8DE6C8C832FD}">
      <dgm:prSet/>
      <dgm:spPr/>
      <dgm:t>
        <a:bodyPr/>
        <a:lstStyle/>
        <a:p>
          <a:endParaRPr lang="en-US"/>
        </a:p>
      </dgm:t>
    </dgm:pt>
    <dgm:pt modelId="{D99B41EF-EE46-C849-81A0-8A7547B51999}" type="sibTrans" cxnId="{E82865B2-E96A-1246-98B6-8DE6C8C832FD}">
      <dgm:prSet/>
      <dgm:spPr/>
      <dgm:t>
        <a:bodyPr/>
        <a:lstStyle/>
        <a:p>
          <a:endParaRPr lang="en-US"/>
        </a:p>
      </dgm:t>
    </dgm:pt>
    <dgm:pt modelId="{D761D0DA-2DC1-5644-99BC-4A0182AE53BD}" type="pres">
      <dgm:prSet presAssocID="{8254B634-E7A0-EC4F-89F3-B3E9463F7939}" presName="Name0" presStyleCnt="0">
        <dgm:presLayoutVars>
          <dgm:dir/>
          <dgm:resizeHandles val="exact"/>
        </dgm:presLayoutVars>
      </dgm:prSet>
      <dgm:spPr/>
    </dgm:pt>
    <dgm:pt modelId="{9FE21E73-64E5-B944-BAC1-F21D0C1580A8}" type="pres">
      <dgm:prSet presAssocID="{15228DE0-0B99-284C-B286-E8EA12165A78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47874D-D32F-2E4D-952B-B84FCF13786D}" type="pres">
      <dgm:prSet presAssocID="{0544A900-4661-4C4B-8C63-32583671DBEF}" presName="sibTrans" presStyleLbl="sibTrans2D1" presStyleIdx="0" presStyleCnt="4"/>
      <dgm:spPr/>
      <dgm:t>
        <a:bodyPr/>
        <a:lstStyle/>
        <a:p>
          <a:endParaRPr lang="en-US"/>
        </a:p>
      </dgm:t>
    </dgm:pt>
    <dgm:pt modelId="{43BED50A-21A5-464E-B4B0-ACD136B5F42F}" type="pres">
      <dgm:prSet presAssocID="{0544A900-4661-4C4B-8C63-32583671DBEF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38E07313-51F5-8142-A6C7-A9F6B3618736}" type="pres">
      <dgm:prSet presAssocID="{28D512CC-05BE-E044-8C26-09CD29B2AAB0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15F0E3-1FA6-214B-A5BE-124BF46C7A2D}" type="pres">
      <dgm:prSet presAssocID="{E04175F1-0C92-8541-854B-2E1312EE0784}" presName="sibTrans" presStyleLbl="sibTrans2D1" presStyleIdx="1" presStyleCnt="4"/>
      <dgm:spPr/>
      <dgm:t>
        <a:bodyPr/>
        <a:lstStyle/>
        <a:p>
          <a:endParaRPr lang="en-US"/>
        </a:p>
      </dgm:t>
    </dgm:pt>
    <dgm:pt modelId="{C81E686A-1377-1243-8C24-AFF6039A8049}" type="pres">
      <dgm:prSet presAssocID="{E04175F1-0C92-8541-854B-2E1312EE0784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F754AB20-C932-C34F-9FB1-9305DF5F73A9}" type="pres">
      <dgm:prSet presAssocID="{5054FA11-A990-5A47-B1B4-225D0EF003A8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D9566B-4B99-7246-9501-633B435CA56F}" type="pres">
      <dgm:prSet presAssocID="{C361CE96-BF91-914A-8D61-640FB202B874}" presName="sibTrans" presStyleLbl="sibTrans2D1" presStyleIdx="2" presStyleCnt="4"/>
      <dgm:spPr/>
      <dgm:t>
        <a:bodyPr/>
        <a:lstStyle/>
        <a:p>
          <a:endParaRPr lang="en-US"/>
        </a:p>
      </dgm:t>
    </dgm:pt>
    <dgm:pt modelId="{7E9B7F6D-DFCC-3D41-B524-2A7754351B9A}" type="pres">
      <dgm:prSet presAssocID="{C361CE96-BF91-914A-8D61-640FB202B874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92251872-FDE4-AC49-8F14-4382C001D483}" type="pres">
      <dgm:prSet presAssocID="{772C0A53-F088-324A-97AA-A574F3B3A0D9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CDE8AF-ED2F-0D40-AB59-228BFC6ABB4B}" type="pres">
      <dgm:prSet presAssocID="{0EA34819-AB63-FD47-AA2A-8DF7C80A33E6}" presName="sibTrans" presStyleLbl="sibTrans2D1" presStyleIdx="3" presStyleCnt="4"/>
      <dgm:spPr/>
      <dgm:t>
        <a:bodyPr/>
        <a:lstStyle/>
        <a:p>
          <a:endParaRPr lang="en-US"/>
        </a:p>
      </dgm:t>
    </dgm:pt>
    <dgm:pt modelId="{19B58260-F587-3C4B-B2C0-B51B9C72A0D4}" type="pres">
      <dgm:prSet presAssocID="{0EA34819-AB63-FD47-AA2A-8DF7C80A33E6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C62C1A73-6D55-E842-9FA4-26749F2D258D}" type="pres">
      <dgm:prSet presAssocID="{3D2078ED-DCCE-644A-9E2F-201EB85586AB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82865B2-E96A-1246-98B6-8DE6C8C832FD}" srcId="{8254B634-E7A0-EC4F-89F3-B3E9463F7939}" destId="{3D2078ED-DCCE-644A-9E2F-201EB85586AB}" srcOrd="4" destOrd="0" parTransId="{DB201FAB-E5FD-A445-8134-A9B1F1278570}" sibTransId="{D99B41EF-EE46-C849-81A0-8A7547B51999}"/>
    <dgm:cxn modelId="{D5B2DBB7-17F2-45BD-AC25-EC0366CFB155}" type="presOf" srcId="{15228DE0-0B99-284C-B286-E8EA12165A78}" destId="{9FE21E73-64E5-B944-BAC1-F21D0C1580A8}" srcOrd="0" destOrd="0" presId="urn:microsoft.com/office/officeart/2005/8/layout/process1"/>
    <dgm:cxn modelId="{71253227-7A59-45BE-AC8D-C4464E7DABEC}" type="presOf" srcId="{5054FA11-A990-5A47-B1B4-225D0EF003A8}" destId="{F754AB20-C932-C34F-9FB1-9305DF5F73A9}" srcOrd="0" destOrd="0" presId="urn:microsoft.com/office/officeart/2005/8/layout/process1"/>
    <dgm:cxn modelId="{A2ACC60F-BB6C-4FF6-9D00-C0CC88785A09}" type="presOf" srcId="{28D512CC-05BE-E044-8C26-09CD29B2AAB0}" destId="{38E07313-51F5-8142-A6C7-A9F6B3618736}" srcOrd="0" destOrd="0" presId="urn:microsoft.com/office/officeart/2005/8/layout/process1"/>
    <dgm:cxn modelId="{8F83D439-3A3D-804F-AC18-9EF5EC8C84F8}" srcId="{8254B634-E7A0-EC4F-89F3-B3E9463F7939}" destId="{28D512CC-05BE-E044-8C26-09CD29B2AAB0}" srcOrd="1" destOrd="0" parTransId="{F9C2487A-57F8-2C4E-903F-37455B796056}" sibTransId="{E04175F1-0C92-8541-854B-2E1312EE0784}"/>
    <dgm:cxn modelId="{A82FEF87-FEFD-46AF-ADB1-35D428D8ED50}" type="presOf" srcId="{0544A900-4661-4C4B-8C63-32583671DBEF}" destId="{9347874D-D32F-2E4D-952B-B84FCF13786D}" srcOrd="0" destOrd="0" presId="urn:microsoft.com/office/officeart/2005/8/layout/process1"/>
    <dgm:cxn modelId="{A23386A4-C929-41A5-8EAE-C7DAF4AEF7FF}" type="presOf" srcId="{772C0A53-F088-324A-97AA-A574F3B3A0D9}" destId="{92251872-FDE4-AC49-8F14-4382C001D483}" srcOrd="0" destOrd="0" presId="urn:microsoft.com/office/officeart/2005/8/layout/process1"/>
    <dgm:cxn modelId="{1AB80C96-EEC7-4FC9-A41C-467120EDFAC5}" type="presOf" srcId="{3D2078ED-DCCE-644A-9E2F-201EB85586AB}" destId="{C62C1A73-6D55-E842-9FA4-26749F2D258D}" srcOrd="0" destOrd="0" presId="urn:microsoft.com/office/officeart/2005/8/layout/process1"/>
    <dgm:cxn modelId="{5960BFCD-50CB-4A0D-B33A-1CCF484C1057}" type="presOf" srcId="{E04175F1-0C92-8541-854B-2E1312EE0784}" destId="{8615F0E3-1FA6-214B-A5BE-124BF46C7A2D}" srcOrd="0" destOrd="0" presId="urn:microsoft.com/office/officeart/2005/8/layout/process1"/>
    <dgm:cxn modelId="{EF9C12E1-41C3-4C22-860A-7E6BB789FB3B}" type="presOf" srcId="{C361CE96-BF91-914A-8D61-640FB202B874}" destId="{68D9566B-4B99-7246-9501-633B435CA56F}" srcOrd="0" destOrd="0" presId="urn:microsoft.com/office/officeart/2005/8/layout/process1"/>
    <dgm:cxn modelId="{EFFFAD3C-7476-425B-BC2B-00DB43D40861}" type="presOf" srcId="{C361CE96-BF91-914A-8D61-640FB202B874}" destId="{7E9B7F6D-DFCC-3D41-B524-2A7754351B9A}" srcOrd="1" destOrd="0" presId="urn:microsoft.com/office/officeart/2005/8/layout/process1"/>
    <dgm:cxn modelId="{B93070CE-A14E-4444-A54D-503E56D7877F}" type="presOf" srcId="{0EA34819-AB63-FD47-AA2A-8DF7C80A33E6}" destId="{19B58260-F587-3C4B-B2C0-B51B9C72A0D4}" srcOrd="1" destOrd="0" presId="urn:microsoft.com/office/officeart/2005/8/layout/process1"/>
    <dgm:cxn modelId="{8BF76F9F-FF1D-A542-B282-75B053F21235}" srcId="{8254B634-E7A0-EC4F-89F3-B3E9463F7939}" destId="{772C0A53-F088-324A-97AA-A574F3B3A0D9}" srcOrd="3" destOrd="0" parTransId="{0C6AE0A8-E094-6947-B942-B34FEA79DE87}" sibTransId="{0EA34819-AB63-FD47-AA2A-8DF7C80A33E6}"/>
    <dgm:cxn modelId="{8B94D2EE-8B1C-3C49-8AD2-8928D81AA86E}" srcId="{8254B634-E7A0-EC4F-89F3-B3E9463F7939}" destId="{5054FA11-A990-5A47-B1B4-225D0EF003A8}" srcOrd="2" destOrd="0" parTransId="{1384B49E-3E45-A243-835B-408111074686}" sibTransId="{C361CE96-BF91-914A-8D61-640FB202B874}"/>
    <dgm:cxn modelId="{C1DA8192-724A-49A6-B5D4-5B0C6EC76F61}" type="presOf" srcId="{0544A900-4661-4C4B-8C63-32583671DBEF}" destId="{43BED50A-21A5-464E-B4B0-ACD136B5F42F}" srcOrd="1" destOrd="0" presId="urn:microsoft.com/office/officeart/2005/8/layout/process1"/>
    <dgm:cxn modelId="{9D945660-91BC-834B-A02D-F64AB627A573}" srcId="{8254B634-E7A0-EC4F-89F3-B3E9463F7939}" destId="{15228DE0-0B99-284C-B286-E8EA12165A78}" srcOrd="0" destOrd="0" parTransId="{4B0D142C-8F01-9C4A-880F-1F0074701B1C}" sibTransId="{0544A900-4661-4C4B-8C63-32583671DBEF}"/>
    <dgm:cxn modelId="{00623283-A52F-4FFC-9E4D-1B345B8E52AE}" type="presOf" srcId="{8254B634-E7A0-EC4F-89F3-B3E9463F7939}" destId="{D761D0DA-2DC1-5644-99BC-4A0182AE53BD}" srcOrd="0" destOrd="0" presId="urn:microsoft.com/office/officeart/2005/8/layout/process1"/>
    <dgm:cxn modelId="{A15D932D-D1BF-4FFC-AFBD-824B5A88D982}" type="presOf" srcId="{E04175F1-0C92-8541-854B-2E1312EE0784}" destId="{C81E686A-1377-1243-8C24-AFF6039A8049}" srcOrd="1" destOrd="0" presId="urn:microsoft.com/office/officeart/2005/8/layout/process1"/>
    <dgm:cxn modelId="{76420601-4EC7-477C-80E4-8E4CA8846AD6}" type="presOf" srcId="{0EA34819-AB63-FD47-AA2A-8DF7C80A33E6}" destId="{47CDE8AF-ED2F-0D40-AB59-228BFC6ABB4B}" srcOrd="0" destOrd="0" presId="urn:microsoft.com/office/officeart/2005/8/layout/process1"/>
    <dgm:cxn modelId="{CCEDB1DB-C951-4469-BA6C-894CB6E7ABA2}" type="presParOf" srcId="{D761D0DA-2DC1-5644-99BC-4A0182AE53BD}" destId="{9FE21E73-64E5-B944-BAC1-F21D0C1580A8}" srcOrd="0" destOrd="0" presId="urn:microsoft.com/office/officeart/2005/8/layout/process1"/>
    <dgm:cxn modelId="{B0214027-F435-4E45-BB10-8A3C3CEBF5BF}" type="presParOf" srcId="{D761D0DA-2DC1-5644-99BC-4A0182AE53BD}" destId="{9347874D-D32F-2E4D-952B-B84FCF13786D}" srcOrd="1" destOrd="0" presId="urn:microsoft.com/office/officeart/2005/8/layout/process1"/>
    <dgm:cxn modelId="{BE4B3D69-AA36-4C60-A768-578CF0BA75D9}" type="presParOf" srcId="{9347874D-D32F-2E4D-952B-B84FCF13786D}" destId="{43BED50A-21A5-464E-B4B0-ACD136B5F42F}" srcOrd="0" destOrd="0" presId="urn:microsoft.com/office/officeart/2005/8/layout/process1"/>
    <dgm:cxn modelId="{1D053C7D-A9F9-4F9B-B449-18662AB8AB6C}" type="presParOf" srcId="{D761D0DA-2DC1-5644-99BC-4A0182AE53BD}" destId="{38E07313-51F5-8142-A6C7-A9F6B3618736}" srcOrd="2" destOrd="0" presId="urn:microsoft.com/office/officeart/2005/8/layout/process1"/>
    <dgm:cxn modelId="{54FCF7A7-C1BE-4A4F-9445-C76F1E03275B}" type="presParOf" srcId="{D761D0DA-2DC1-5644-99BC-4A0182AE53BD}" destId="{8615F0E3-1FA6-214B-A5BE-124BF46C7A2D}" srcOrd="3" destOrd="0" presId="urn:microsoft.com/office/officeart/2005/8/layout/process1"/>
    <dgm:cxn modelId="{9F49E015-F938-4F5C-B506-38EE5E04C13D}" type="presParOf" srcId="{8615F0E3-1FA6-214B-A5BE-124BF46C7A2D}" destId="{C81E686A-1377-1243-8C24-AFF6039A8049}" srcOrd="0" destOrd="0" presId="urn:microsoft.com/office/officeart/2005/8/layout/process1"/>
    <dgm:cxn modelId="{6A148CAD-10A9-4CE3-BF2E-806F530ED968}" type="presParOf" srcId="{D761D0DA-2DC1-5644-99BC-4A0182AE53BD}" destId="{F754AB20-C932-C34F-9FB1-9305DF5F73A9}" srcOrd="4" destOrd="0" presId="urn:microsoft.com/office/officeart/2005/8/layout/process1"/>
    <dgm:cxn modelId="{452212B9-EF3E-4429-A7F5-C51D66F5CDDF}" type="presParOf" srcId="{D761D0DA-2DC1-5644-99BC-4A0182AE53BD}" destId="{68D9566B-4B99-7246-9501-633B435CA56F}" srcOrd="5" destOrd="0" presId="urn:microsoft.com/office/officeart/2005/8/layout/process1"/>
    <dgm:cxn modelId="{F0A8E2B3-711D-47D6-B47A-241F0F20F9FA}" type="presParOf" srcId="{68D9566B-4B99-7246-9501-633B435CA56F}" destId="{7E9B7F6D-DFCC-3D41-B524-2A7754351B9A}" srcOrd="0" destOrd="0" presId="urn:microsoft.com/office/officeart/2005/8/layout/process1"/>
    <dgm:cxn modelId="{2C8D344E-9F14-42F5-AA48-97B9034671BE}" type="presParOf" srcId="{D761D0DA-2DC1-5644-99BC-4A0182AE53BD}" destId="{92251872-FDE4-AC49-8F14-4382C001D483}" srcOrd="6" destOrd="0" presId="urn:microsoft.com/office/officeart/2005/8/layout/process1"/>
    <dgm:cxn modelId="{430C69B6-E980-4D13-BE83-A50A0BAAD16C}" type="presParOf" srcId="{D761D0DA-2DC1-5644-99BC-4A0182AE53BD}" destId="{47CDE8AF-ED2F-0D40-AB59-228BFC6ABB4B}" srcOrd="7" destOrd="0" presId="urn:microsoft.com/office/officeart/2005/8/layout/process1"/>
    <dgm:cxn modelId="{EC876CD9-593A-4D2D-9491-7354990592BF}" type="presParOf" srcId="{47CDE8AF-ED2F-0D40-AB59-228BFC6ABB4B}" destId="{19B58260-F587-3C4B-B2C0-B51B9C72A0D4}" srcOrd="0" destOrd="0" presId="urn:microsoft.com/office/officeart/2005/8/layout/process1"/>
    <dgm:cxn modelId="{AFC91739-81CD-4BD4-9D89-0292EBB8BFD2}" type="presParOf" srcId="{D761D0DA-2DC1-5644-99BC-4A0182AE53BD}" destId="{C62C1A73-6D55-E842-9FA4-26749F2D258D}" srcOrd="8" destOrd="0" presId="urn:microsoft.com/office/officeart/2005/8/layout/process1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E21E73-64E5-B944-BAC1-F21D0C1580A8}">
      <dsp:nvSpPr>
        <dsp:cNvPr id="0" name=""/>
        <dsp:cNvSpPr/>
      </dsp:nvSpPr>
      <dsp:spPr>
        <a:xfrm>
          <a:off x="4464" y="0"/>
          <a:ext cx="1384101" cy="304800"/>
        </a:xfrm>
        <a:prstGeom prst="roundRect">
          <a:avLst>
            <a:gd name="adj" fmla="val 10000"/>
          </a:avLst>
        </a:prstGeom>
        <a:solidFill>
          <a:srgbClr val="00206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>
              <a:solidFill>
                <a:schemeClr val="bg1"/>
              </a:solidFill>
            </a:rPr>
            <a:t>Motivation</a:t>
          </a:r>
          <a:endParaRPr lang="en-US" sz="1300" b="1" kern="1200" dirty="0">
            <a:solidFill>
              <a:schemeClr val="bg1"/>
            </a:solidFill>
          </a:endParaRPr>
        </a:p>
      </dsp:txBody>
      <dsp:txXfrm>
        <a:off x="13391" y="8927"/>
        <a:ext cx="1366247" cy="286946"/>
      </dsp:txXfrm>
    </dsp:sp>
    <dsp:sp modelId="{9347874D-D32F-2E4D-952B-B84FCF13786D}">
      <dsp:nvSpPr>
        <dsp:cNvPr id="0" name=""/>
        <dsp:cNvSpPr/>
      </dsp:nvSpPr>
      <dsp:spPr>
        <a:xfrm>
          <a:off x="1526976" y="0"/>
          <a:ext cx="293429" cy="3048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>
        <a:off x="1526976" y="60960"/>
        <a:ext cx="205400" cy="182880"/>
      </dsp:txXfrm>
    </dsp:sp>
    <dsp:sp modelId="{38E07313-51F5-8142-A6C7-A9F6B3618736}">
      <dsp:nvSpPr>
        <dsp:cNvPr id="0" name=""/>
        <dsp:cNvSpPr/>
      </dsp:nvSpPr>
      <dsp:spPr>
        <a:xfrm>
          <a:off x="1942207" y="0"/>
          <a:ext cx="1384101" cy="304800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>
              <a:solidFill>
                <a:schemeClr val="tx1"/>
              </a:solidFill>
            </a:rPr>
            <a:t>Problem</a:t>
          </a:r>
          <a:endParaRPr lang="en-US" sz="1300" kern="1200" dirty="0">
            <a:solidFill>
              <a:schemeClr val="tx1"/>
            </a:solidFill>
          </a:endParaRPr>
        </a:p>
      </dsp:txBody>
      <dsp:txXfrm>
        <a:off x="1951134" y="8927"/>
        <a:ext cx="1366247" cy="286946"/>
      </dsp:txXfrm>
    </dsp:sp>
    <dsp:sp modelId="{8615F0E3-1FA6-214B-A5BE-124BF46C7A2D}">
      <dsp:nvSpPr>
        <dsp:cNvPr id="0" name=""/>
        <dsp:cNvSpPr/>
      </dsp:nvSpPr>
      <dsp:spPr>
        <a:xfrm>
          <a:off x="3464718" y="0"/>
          <a:ext cx="293429" cy="3048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>
        <a:off x="3464718" y="60960"/>
        <a:ext cx="205400" cy="182880"/>
      </dsp:txXfrm>
    </dsp:sp>
    <dsp:sp modelId="{F754AB20-C932-C34F-9FB1-9305DF5F73A9}">
      <dsp:nvSpPr>
        <dsp:cNvPr id="0" name=""/>
        <dsp:cNvSpPr/>
      </dsp:nvSpPr>
      <dsp:spPr>
        <a:xfrm>
          <a:off x="3879949" y="0"/>
          <a:ext cx="1384101" cy="304800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>
              <a:solidFill>
                <a:schemeClr val="tx1"/>
              </a:solidFill>
            </a:rPr>
            <a:t>Design</a:t>
          </a:r>
          <a:endParaRPr lang="en-US" sz="1300" kern="1200" dirty="0">
            <a:solidFill>
              <a:schemeClr val="tx1"/>
            </a:solidFill>
          </a:endParaRPr>
        </a:p>
      </dsp:txBody>
      <dsp:txXfrm>
        <a:off x="3888876" y="8927"/>
        <a:ext cx="1366247" cy="286946"/>
      </dsp:txXfrm>
    </dsp:sp>
    <dsp:sp modelId="{68D9566B-4B99-7246-9501-633B435CA56F}">
      <dsp:nvSpPr>
        <dsp:cNvPr id="0" name=""/>
        <dsp:cNvSpPr/>
      </dsp:nvSpPr>
      <dsp:spPr>
        <a:xfrm>
          <a:off x="5402460" y="0"/>
          <a:ext cx="293429" cy="3048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>
        <a:off x="5402460" y="60960"/>
        <a:ext cx="205400" cy="182880"/>
      </dsp:txXfrm>
    </dsp:sp>
    <dsp:sp modelId="{92251872-FDE4-AC49-8F14-4382C001D483}">
      <dsp:nvSpPr>
        <dsp:cNvPr id="0" name=""/>
        <dsp:cNvSpPr/>
      </dsp:nvSpPr>
      <dsp:spPr>
        <a:xfrm>
          <a:off x="5817691" y="0"/>
          <a:ext cx="1384101" cy="304800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>
              <a:solidFill>
                <a:schemeClr val="tx1"/>
              </a:solidFill>
            </a:rPr>
            <a:t>Evaluation</a:t>
          </a:r>
          <a:endParaRPr lang="en-US" sz="1300" kern="1200" dirty="0">
            <a:solidFill>
              <a:schemeClr val="tx1"/>
            </a:solidFill>
          </a:endParaRPr>
        </a:p>
      </dsp:txBody>
      <dsp:txXfrm>
        <a:off x="5826618" y="8927"/>
        <a:ext cx="1366247" cy="286946"/>
      </dsp:txXfrm>
    </dsp:sp>
    <dsp:sp modelId="{47CDE8AF-ED2F-0D40-AB59-228BFC6ABB4B}">
      <dsp:nvSpPr>
        <dsp:cNvPr id="0" name=""/>
        <dsp:cNvSpPr/>
      </dsp:nvSpPr>
      <dsp:spPr>
        <a:xfrm>
          <a:off x="7340203" y="0"/>
          <a:ext cx="293429" cy="3048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>
        <a:off x="7340203" y="60960"/>
        <a:ext cx="205400" cy="182880"/>
      </dsp:txXfrm>
    </dsp:sp>
    <dsp:sp modelId="{C62C1A73-6D55-E842-9FA4-26749F2D258D}">
      <dsp:nvSpPr>
        <dsp:cNvPr id="0" name=""/>
        <dsp:cNvSpPr/>
      </dsp:nvSpPr>
      <dsp:spPr>
        <a:xfrm>
          <a:off x="7755433" y="0"/>
          <a:ext cx="1384101" cy="304800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>
              <a:solidFill>
                <a:schemeClr val="tx1"/>
              </a:solidFill>
            </a:rPr>
            <a:t>Conclusion</a:t>
          </a:r>
          <a:endParaRPr lang="en-US" sz="1300" kern="1200" dirty="0">
            <a:solidFill>
              <a:schemeClr val="tx1"/>
            </a:solidFill>
          </a:endParaRPr>
        </a:p>
      </dsp:txBody>
      <dsp:txXfrm>
        <a:off x="7764360" y="8927"/>
        <a:ext cx="1366247" cy="28694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E21E73-64E5-B944-BAC1-F21D0C1580A8}">
      <dsp:nvSpPr>
        <dsp:cNvPr id="0" name=""/>
        <dsp:cNvSpPr/>
      </dsp:nvSpPr>
      <dsp:spPr>
        <a:xfrm>
          <a:off x="4464" y="0"/>
          <a:ext cx="1384101" cy="304800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0" kern="1200" dirty="0" smtClean="0">
              <a:solidFill>
                <a:schemeClr val="tx1"/>
              </a:solidFill>
            </a:rPr>
            <a:t>Motivation</a:t>
          </a:r>
          <a:endParaRPr lang="en-US" sz="1300" b="0" kern="1200" dirty="0">
            <a:solidFill>
              <a:schemeClr val="tx1"/>
            </a:solidFill>
          </a:endParaRPr>
        </a:p>
      </dsp:txBody>
      <dsp:txXfrm>
        <a:off x="13391" y="8927"/>
        <a:ext cx="1366247" cy="286946"/>
      </dsp:txXfrm>
    </dsp:sp>
    <dsp:sp modelId="{9347874D-D32F-2E4D-952B-B84FCF13786D}">
      <dsp:nvSpPr>
        <dsp:cNvPr id="0" name=""/>
        <dsp:cNvSpPr/>
      </dsp:nvSpPr>
      <dsp:spPr>
        <a:xfrm>
          <a:off x="1526976" y="0"/>
          <a:ext cx="293429" cy="3048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>
        <a:off x="1526976" y="60960"/>
        <a:ext cx="205400" cy="182880"/>
      </dsp:txXfrm>
    </dsp:sp>
    <dsp:sp modelId="{38E07313-51F5-8142-A6C7-A9F6B3618736}">
      <dsp:nvSpPr>
        <dsp:cNvPr id="0" name=""/>
        <dsp:cNvSpPr/>
      </dsp:nvSpPr>
      <dsp:spPr>
        <a:xfrm>
          <a:off x="1942207" y="0"/>
          <a:ext cx="1384101" cy="304800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0" kern="1200" dirty="0" smtClean="0">
              <a:solidFill>
                <a:schemeClr val="tx1"/>
              </a:solidFill>
            </a:rPr>
            <a:t>Problem</a:t>
          </a:r>
          <a:endParaRPr lang="en-US" sz="1300" b="0" kern="1200" dirty="0">
            <a:solidFill>
              <a:schemeClr val="tx1"/>
            </a:solidFill>
          </a:endParaRPr>
        </a:p>
      </dsp:txBody>
      <dsp:txXfrm>
        <a:off x="1951134" y="8927"/>
        <a:ext cx="1366247" cy="286946"/>
      </dsp:txXfrm>
    </dsp:sp>
    <dsp:sp modelId="{8615F0E3-1FA6-214B-A5BE-124BF46C7A2D}">
      <dsp:nvSpPr>
        <dsp:cNvPr id="0" name=""/>
        <dsp:cNvSpPr/>
      </dsp:nvSpPr>
      <dsp:spPr>
        <a:xfrm>
          <a:off x="3464718" y="0"/>
          <a:ext cx="293429" cy="3048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>
        <a:off x="3464718" y="60960"/>
        <a:ext cx="205400" cy="182880"/>
      </dsp:txXfrm>
    </dsp:sp>
    <dsp:sp modelId="{F754AB20-C932-C34F-9FB1-9305DF5F73A9}">
      <dsp:nvSpPr>
        <dsp:cNvPr id="0" name=""/>
        <dsp:cNvSpPr/>
      </dsp:nvSpPr>
      <dsp:spPr>
        <a:xfrm>
          <a:off x="3879949" y="0"/>
          <a:ext cx="1384101" cy="304800"/>
        </a:xfrm>
        <a:prstGeom prst="roundRect">
          <a:avLst>
            <a:gd name="adj" fmla="val 10000"/>
          </a:avLst>
        </a:prstGeom>
        <a:solidFill>
          <a:schemeClr val="tx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>
              <a:solidFill>
                <a:schemeClr val="bg1"/>
              </a:solidFill>
            </a:rPr>
            <a:t>Design</a:t>
          </a:r>
          <a:endParaRPr lang="en-US" sz="1300" b="1" kern="1200" dirty="0">
            <a:solidFill>
              <a:schemeClr val="bg1"/>
            </a:solidFill>
          </a:endParaRPr>
        </a:p>
      </dsp:txBody>
      <dsp:txXfrm>
        <a:off x="3888876" y="8927"/>
        <a:ext cx="1366247" cy="286946"/>
      </dsp:txXfrm>
    </dsp:sp>
    <dsp:sp modelId="{68D9566B-4B99-7246-9501-633B435CA56F}">
      <dsp:nvSpPr>
        <dsp:cNvPr id="0" name=""/>
        <dsp:cNvSpPr/>
      </dsp:nvSpPr>
      <dsp:spPr>
        <a:xfrm>
          <a:off x="5402460" y="0"/>
          <a:ext cx="293429" cy="3048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>
        <a:off x="5402460" y="60960"/>
        <a:ext cx="205400" cy="182880"/>
      </dsp:txXfrm>
    </dsp:sp>
    <dsp:sp modelId="{92251872-FDE4-AC49-8F14-4382C001D483}">
      <dsp:nvSpPr>
        <dsp:cNvPr id="0" name=""/>
        <dsp:cNvSpPr/>
      </dsp:nvSpPr>
      <dsp:spPr>
        <a:xfrm>
          <a:off x="5817691" y="0"/>
          <a:ext cx="1384101" cy="304800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>
              <a:solidFill>
                <a:schemeClr val="tx1"/>
              </a:solidFill>
            </a:rPr>
            <a:t>Evaluation</a:t>
          </a:r>
          <a:endParaRPr lang="en-US" sz="1300" kern="1200" dirty="0">
            <a:solidFill>
              <a:schemeClr val="tx1"/>
            </a:solidFill>
          </a:endParaRPr>
        </a:p>
      </dsp:txBody>
      <dsp:txXfrm>
        <a:off x="5826618" y="8927"/>
        <a:ext cx="1366247" cy="286946"/>
      </dsp:txXfrm>
    </dsp:sp>
    <dsp:sp modelId="{47CDE8AF-ED2F-0D40-AB59-228BFC6ABB4B}">
      <dsp:nvSpPr>
        <dsp:cNvPr id="0" name=""/>
        <dsp:cNvSpPr/>
      </dsp:nvSpPr>
      <dsp:spPr>
        <a:xfrm>
          <a:off x="7340203" y="0"/>
          <a:ext cx="293429" cy="3048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>
        <a:off x="7340203" y="60960"/>
        <a:ext cx="205400" cy="182880"/>
      </dsp:txXfrm>
    </dsp:sp>
    <dsp:sp modelId="{C62C1A73-6D55-E842-9FA4-26749F2D258D}">
      <dsp:nvSpPr>
        <dsp:cNvPr id="0" name=""/>
        <dsp:cNvSpPr/>
      </dsp:nvSpPr>
      <dsp:spPr>
        <a:xfrm>
          <a:off x="7755433" y="0"/>
          <a:ext cx="1384101" cy="304800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>
              <a:solidFill>
                <a:schemeClr val="tx1"/>
              </a:solidFill>
            </a:rPr>
            <a:t>Conclusion</a:t>
          </a:r>
          <a:endParaRPr lang="en-US" sz="1300" kern="1200" dirty="0">
            <a:solidFill>
              <a:schemeClr val="tx1"/>
            </a:solidFill>
          </a:endParaRPr>
        </a:p>
      </dsp:txBody>
      <dsp:txXfrm>
        <a:off x="7764360" y="8927"/>
        <a:ext cx="1366247" cy="286946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E21E73-64E5-B944-BAC1-F21D0C1580A8}">
      <dsp:nvSpPr>
        <dsp:cNvPr id="0" name=""/>
        <dsp:cNvSpPr/>
      </dsp:nvSpPr>
      <dsp:spPr>
        <a:xfrm>
          <a:off x="4464" y="0"/>
          <a:ext cx="1384101" cy="304800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0" kern="1200" dirty="0" smtClean="0">
              <a:solidFill>
                <a:schemeClr val="tx1"/>
              </a:solidFill>
            </a:rPr>
            <a:t>Motivation</a:t>
          </a:r>
          <a:endParaRPr lang="en-US" sz="1300" b="0" kern="1200" dirty="0">
            <a:solidFill>
              <a:schemeClr val="tx1"/>
            </a:solidFill>
          </a:endParaRPr>
        </a:p>
      </dsp:txBody>
      <dsp:txXfrm>
        <a:off x="13391" y="8927"/>
        <a:ext cx="1366247" cy="286946"/>
      </dsp:txXfrm>
    </dsp:sp>
    <dsp:sp modelId="{9347874D-D32F-2E4D-952B-B84FCF13786D}">
      <dsp:nvSpPr>
        <dsp:cNvPr id="0" name=""/>
        <dsp:cNvSpPr/>
      </dsp:nvSpPr>
      <dsp:spPr>
        <a:xfrm>
          <a:off x="1526976" y="0"/>
          <a:ext cx="293429" cy="3048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>
        <a:off x="1526976" y="60960"/>
        <a:ext cx="205400" cy="182880"/>
      </dsp:txXfrm>
    </dsp:sp>
    <dsp:sp modelId="{38E07313-51F5-8142-A6C7-A9F6B3618736}">
      <dsp:nvSpPr>
        <dsp:cNvPr id="0" name=""/>
        <dsp:cNvSpPr/>
      </dsp:nvSpPr>
      <dsp:spPr>
        <a:xfrm>
          <a:off x="1942207" y="0"/>
          <a:ext cx="1384101" cy="304800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0" kern="1200" dirty="0" smtClean="0">
              <a:solidFill>
                <a:schemeClr val="tx1"/>
              </a:solidFill>
            </a:rPr>
            <a:t>Problem</a:t>
          </a:r>
          <a:endParaRPr lang="en-US" sz="1300" b="0" kern="1200" dirty="0">
            <a:solidFill>
              <a:schemeClr val="tx1"/>
            </a:solidFill>
          </a:endParaRPr>
        </a:p>
      </dsp:txBody>
      <dsp:txXfrm>
        <a:off x="1951134" y="8927"/>
        <a:ext cx="1366247" cy="286946"/>
      </dsp:txXfrm>
    </dsp:sp>
    <dsp:sp modelId="{8615F0E3-1FA6-214B-A5BE-124BF46C7A2D}">
      <dsp:nvSpPr>
        <dsp:cNvPr id="0" name=""/>
        <dsp:cNvSpPr/>
      </dsp:nvSpPr>
      <dsp:spPr>
        <a:xfrm>
          <a:off x="3464718" y="0"/>
          <a:ext cx="293429" cy="3048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>
        <a:off x="3464718" y="60960"/>
        <a:ext cx="205400" cy="182880"/>
      </dsp:txXfrm>
    </dsp:sp>
    <dsp:sp modelId="{F754AB20-C932-C34F-9FB1-9305DF5F73A9}">
      <dsp:nvSpPr>
        <dsp:cNvPr id="0" name=""/>
        <dsp:cNvSpPr/>
      </dsp:nvSpPr>
      <dsp:spPr>
        <a:xfrm>
          <a:off x="3879949" y="0"/>
          <a:ext cx="1384101" cy="304800"/>
        </a:xfrm>
        <a:prstGeom prst="roundRect">
          <a:avLst>
            <a:gd name="adj" fmla="val 10000"/>
          </a:avLst>
        </a:prstGeom>
        <a:solidFill>
          <a:schemeClr val="tx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>
              <a:solidFill>
                <a:schemeClr val="bg1"/>
              </a:solidFill>
            </a:rPr>
            <a:t>Design</a:t>
          </a:r>
          <a:endParaRPr lang="en-US" sz="1300" b="1" kern="1200" dirty="0">
            <a:solidFill>
              <a:schemeClr val="bg1"/>
            </a:solidFill>
          </a:endParaRPr>
        </a:p>
      </dsp:txBody>
      <dsp:txXfrm>
        <a:off x="3888876" y="8927"/>
        <a:ext cx="1366247" cy="286946"/>
      </dsp:txXfrm>
    </dsp:sp>
    <dsp:sp modelId="{68D9566B-4B99-7246-9501-633B435CA56F}">
      <dsp:nvSpPr>
        <dsp:cNvPr id="0" name=""/>
        <dsp:cNvSpPr/>
      </dsp:nvSpPr>
      <dsp:spPr>
        <a:xfrm>
          <a:off x="5402460" y="0"/>
          <a:ext cx="293429" cy="3048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>
        <a:off x="5402460" y="60960"/>
        <a:ext cx="205400" cy="182880"/>
      </dsp:txXfrm>
    </dsp:sp>
    <dsp:sp modelId="{92251872-FDE4-AC49-8F14-4382C001D483}">
      <dsp:nvSpPr>
        <dsp:cNvPr id="0" name=""/>
        <dsp:cNvSpPr/>
      </dsp:nvSpPr>
      <dsp:spPr>
        <a:xfrm>
          <a:off x="5817691" y="0"/>
          <a:ext cx="1384101" cy="304800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>
              <a:solidFill>
                <a:schemeClr val="tx1"/>
              </a:solidFill>
            </a:rPr>
            <a:t>Evaluation</a:t>
          </a:r>
          <a:endParaRPr lang="en-US" sz="1300" kern="1200" dirty="0">
            <a:solidFill>
              <a:schemeClr val="tx1"/>
            </a:solidFill>
          </a:endParaRPr>
        </a:p>
      </dsp:txBody>
      <dsp:txXfrm>
        <a:off x="5826618" y="8927"/>
        <a:ext cx="1366247" cy="286946"/>
      </dsp:txXfrm>
    </dsp:sp>
    <dsp:sp modelId="{47CDE8AF-ED2F-0D40-AB59-228BFC6ABB4B}">
      <dsp:nvSpPr>
        <dsp:cNvPr id="0" name=""/>
        <dsp:cNvSpPr/>
      </dsp:nvSpPr>
      <dsp:spPr>
        <a:xfrm>
          <a:off x="7340203" y="0"/>
          <a:ext cx="293429" cy="3048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>
        <a:off x="7340203" y="60960"/>
        <a:ext cx="205400" cy="182880"/>
      </dsp:txXfrm>
    </dsp:sp>
    <dsp:sp modelId="{C62C1A73-6D55-E842-9FA4-26749F2D258D}">
      <dsp:nvSpPr>
        <dsp:cNvPr id="0" name=""/>
        <dsp:cNvSpPr/>
      </dsp:nvSpPr>
      <dsp:spPr>
        <a:xfrm>
          <a:off x="7755433" y="0"/>
          <a:ext cx="1384101" cy="304800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>
              <a:solidFill>
                <a:schemeClr val="tx1"/>
              </a:solidFill>
            </a:rPr>
            <a:t>Conclusion</a:t>
          </a:r>
          <a:endParaRPr lang="en-US" sz="1300" kern="1200" dirty="0">
            <a:solidFill>
              <a:schemeClr val="tx1"/>
            </a:solidFill>
          </a:endParaRPr>
        </a:p>
      </dsp:txBody>
      <dsp:txXfrm>
        <a:off x="7764360" y="8927"/>
        <a:ext cx="1366247" cy="286946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E21E73-64E5-B944-BAC1-F21D0C1580A8}">
      <dsp:nvSpPr>
        <dsp:cNvPr id="0" name=""/>
        <dsp:cNvSpPr/>
      </dsp:nvSpPr>
      <dsp:spPr>
        <a:xfrm>
          <a:off x="4464" y="0"/>
          <a:ext cx="1384101" cy="304800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0" kern="1200" dirty="0" smtClean="0">
              <a:solidFill>
                <a:schemeClr val="tx1"/>
              </a:solidFill>
            </a:rPr>
            <a:t>Motivation</a:t>
          </a:r>
          <a:endParaRPr lang="en-US" sz="1300" b="0" kern="1200" dirty="0">
            <a:solidFill>
              <a:schemeClr val="tx1"/>
            </a:solidFill>
          </a:endParaRPr>
        </a:p>
      </dsp:txBody>
      <dsp:txXfrm>
        <a:off x="13391" y="8927"/>
        <a:ext cx="1366247" cy="286946"/>
      </dsp:txXfrm>
    </dsp:sp>
    <dsp:sp modelId="{9347874D-D32F-2E4D-952B-B84FCF13786D}">
      <dsp:nvSpPr>
        <dsp:cNvPr id="0" name=""/>
        <dsp:cNvSpPr/>
      </dsp:nvSpPr>
      <dsp:spPr>
        <a:xfrm>
          <a:off x="1526976" y="0"/>
          <a:ext cx="293429" cy="3048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>
        <a:off x="1526976" y="60960"/>
        <a:ext cx="205400" cy="182880"/>
      </dsp:txXfrm>
    </dsp:sp>
    <dsp:sp modelId="{38E07313-51F5-8142-A6C7-A9F6B3618736}">
      <dsp:nvSpPr>
        <dsp:cNvPr id="0" name=""/>
        <dsp:cNvSpPr/>
      </dsp:nvSpPr>
      <dsp:spPr>
        <a:xfrm>
          <a:off x="1942207" y="0"/>
          <a:ext cx="1384101" cy="304800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0" kern="1200" dirty="0" smtClean="0">
              <a:solidFill>
                <a:schemeClr val="tx1"/>
              </a:solidFill>
            </a:rPr>
            <a:t>Problem</a:t>
          </a:r>
          <a:endParaRPr lang="en-US" sz="1300" b="0" kern="1200" dirty="0">
            <a:solidFill>
              <a:schemeClr val="tx1"/>
            </a:solidFill>
          </a:endParaRPr>
        </a:p>
      </dsp:txBody>
      <dsp:txXfrm>
        <a:off x="1951134" y="8927"/>
        <a:ext cx="1366247" cy="286946"/>
      </dsp:txXfrm>
    </dsp:sp>
    <dsp:sp modelId="{8615F0E3-1FA6-214B-A5BE-124BF46C7A2D}">
      <dsp:nvSpPr>
        <dsp:cNvPr id="0" name=""/>
        <dsp:cNvSpPr/>
      </dsp:nvSpPr>
      <dsp:spPr>
        <a:xfrm>
          <a:off x="3464718" y="0"/>
          <a:ext cx="293429" cy="3048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>
        <a:off x="3464718" y="60960"/>
        <a:ext cx="205400" cy="182880"/>
      </dsp:txXfrm>
    </dsp:sp>
    <dsp:sp modelId="{F754AB20-C932-C34F-9FB1-9305DF5F73A9}">
      <dsp:nvSpPr>
        <dsp:cNvPr id="0" name=""/>
        <dsp:cNvSpPr/>
      </dsp:nvSpPr>
      <dsp:spPr>
        <a:xfrm>
          <a:off x="3879949" y="0"/>
          <a:ext cx="1384101" cy="304800"/>
        </a:xfrm>
        <a:prstGeom prst="roundRect">
          <a:avLst>
            <a:gd name="adj" fmla="val 10000"/>
          </a:avLst>
        </a:prstGeom>
        <a:solidFill>
          <a:schemeClr val="tx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>
              <a:solidFill>
                <a:schemeClr val="bg1"/>
              </a:solidFill>
            </a:rPr>
            <a:t>Design</a:t>
          </a:r>
          <a:endParaRPr lang="en-US" sz="1300" b="1" kern="1200" dirty="0">
            <a:solidFill>
              <a:schemeClr val="bg1"/>
            </a:solidFill>
          </a:endParaRPr>
        </a:p>
      </dsp:txBody>
      <dsp:txXfrm>
        <a:off x="3888876" y="8927"/>
        <a:ext cx="1366247" cy="286946"/>
      </dsp:txXfrm>
    </dsp:sp>
    <dsp:sp modelId="{68D9566B-4B99-7246-9501-633B435CA56F}">
      <dsp:nvSpPr>
        <dsp:cNvPr id="0" name=""/>
        <dsp:cNvSpPr/>
      </dsp:nvSpPr>
      <dsp:spPr>
        <a:xfrm>
          <a:off x="5402460" y="0"/>
          <a:ext cx="293429" cy="3048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>
        <a:off x="5402460" y="60960"/>
        <a:ext cx="205400" cy="182880"/>
      </dsp:txXfrm>
    </dsp:sp>
    <dsp:sp modelId="{92251872-FDE4-AC49-8F14-4382C001D483}">
      <dsp:nvSpPr>
        <dsp:cNvPr id="0" name=""/>
        <dsp:cNvSpPr/>
      </dsp:nvSpPr>
      <dsp:spPr>
        <a:xfrm>
          <a:off x="5817691" y="0"/>
          <a:ext cx="1384101" cy="304800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>
              <a:solidFill>
                <a:schemeClr val="tx1"/>
              </a:solidFill>
            </a:rPr>
            <a:t>Evaluation</a:t>
          </a:r>
          <a:endParaRPr lang="en-US" sz="1300" kern="1200" dirty="0">
            <a:solidFill>
              <a:schemeClr val="tx1"/>
            </a:solidFill>
          </a:endParaRPr>
        </a:p>
      </dsp:txBody>
      <dsp:txXfrm>
        <a:off x="5826618" y="8927"/>
        <a:ext cx="1366247" cy="286946"/>
      </dsp:txXfrm>
    </dsp:sp>
    <dsp:sp modelId="{47CDE8AF-ED2F-0D40-AB59-228BFC6ABB4B}">
      <dsp:nvSpPr>
        <dsp:cNvPr id="0" name=""/>
        <dsp:cNvSpPr/>
      </dsp:nvSpPr>
      <dsp:spPr>
        <a:xfrm>
          <a:off x="7340203" y="0"/>
          <a:ext cx="293429" cy="3048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>
        <a:off x="7340203" y="60960"/>
        <a:ext cx="205400" cy="182880"/>
      </dsp:txXfrm>
    </dsp:sp>
    <dsp:sp modelId="{C62C1A73-6D55-E842-9FA4-26749F2D258D}">
      <dsp:nvSpPr>
        <dsp:cNvPr id="0" name=""/>
        <dsp:cNvSpPr/>
      </dsp:nvSpPr>
      <dsp:spPr>
        <a:xfrm>
          <a:off x="7755433" y="0"/>
          <a:ext cx="1384101" cy="304800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>
              <a:solidFill>
                <a:schemeClr val="tx1"/>
              </a:solidFill>
            </a:rPr>
            <a:t>Conclusion</a:t>
          </a:r>
          <a:endParaRPr lang="en-US" sz="1300" kern="1200" dirty="0">
            <a:solidFill>
              <a:schemeClr val="tx1"/>
            </a:solidFill>
          </a:endParaRPr>
        </a:p>
      </dsp:txBody>
      <dsp:txXfrm>
        <a:off x="7764360" y="8927"/>
        <a:ext cx="1366247" cy="286946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E21E73-64E5-B944-BAC1-F21D0C1580A8}">
      <dsp:nvSpPr>
        <dsp:cNvPr id="0" name=""/>
        <dsp:cNvSpPr/>
      </dsp:nvSpPr>
      <dsp:spPr>
        <a:xfrm>
          <a:off x="4464" y="0"/>
          <a:ext cx="1384101" cy="304800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0" kern="1200" dirty="0" smtClean="0">
              <a:solidFill>
                <a:schemeClr val="tx1"/>
              </a:solidFill>
            </a:rPr>
            <a:t>Motivation</a:t>
          </a:r>
          <a:endParaRPr lang="en-US" sz="1300" b="0" kern="1200" dirty="0">
            <a:solidFill>
              <a:schemeClr val="tx1"/>
            </a:solidFill>
          </a:endParaRPr>
        </a:p>
      </dsp:txBody>
      <dsp:txXfrm>
        <a:off x="13391" y="8927"/>
        <a:ext cx="1366247" cy="286946"/>
      </dsp:txXfrm>
    </dsp:sp>
    <dsp:sp modelId="{9347874D-D32F-2E4D-952B-B84FCF13786D}">
      <dsp:nvSpPr>
        <dsp:cNvPr id="0" name=""/>
        <dsp:cNvSpPr/>
      </dsp:nvSpPr>
      <dsp:spPr>
        <a:xfrm>
          <a:off x="1526976" y="0"/>
          <a:ext cx="293429" cy="3048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>
        <a:off x="1526976" y="60960"/>
        <a:ext cx="205400" cy="182880"/>
      </dsp:txXfrm>
    </dsp:sp>
    <dsp:sp modelId="{38E07313-51F5-8142-A6C7-A9F6B3618736}">
      <dsp:nvSpPr>
        <dsp:cNvPr id="0" name=""/>
        <dsp:cNvSpPr/>
      </dsp:nvSpPr>
      <dsp:spPr>
        <a:xfrm>
          <a:off x="1942207" y="0"/>
          <a:ext cx="1384101" cy="304800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0" kern="1200" dirty="0" smtClean="0">
              <a:solidFill>
                <a:schemeClr val="tx1"/>
              </a:solidFill>
            </a:rPr>
            <a:t>Problem</a:t>
          </a:r>
          <a:endParaRPr lang="en-US" sz="1300" b="0" kern="1200" dirty="0">
            <a:solidFill>
              <a:schemeClr val="tx1"/>
            </a:solidFill>
          </a:endParaRPr>
        </a:p>
      </dsp:txBody>
      <dsp:txXfrm>
        <a:off x="1951134" y="8927"/>
        <a:ext cx="1366247" cy="286946"/>
      </dsp:txXfrm>
    </dsp:sp>
    <dsp:sp modelId="{8615F0E3-1FA6-214B-A5BE-124BF46C7A2D}">
      <dsp:nvSpPr>
        <dsp:cNvPr id="0" name=""/>
        <dsp:cNvSpPr/>
      </dsp:nvSpPr>
      <dsp:spPr>
        <a:xfrm>
          <a:off x="3464718" y="0"/>
          <a:ext cx="293429" cy="3048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>
        <a:off x="3464718" y="60960"/>
        <a:ext cx="205400" cy="182880"/>
      </dsp:txXfrm>
    </dsp:sp>
    <dsp:sp modelId="{F754AB20-C932-C34F-9FB1-9305DF5F73A9}">
      <dsp:nvSpPr>
        <dsp:cNvPr id="0" name=""/>
        <dsp:cNvSpPr/>
      </dsp:nvSpPr>
      <dsp:spPr>
        <a:xfrm>
          <a:off x="3879949" y="0"/>
          <a:ext cx="1384101" cy="304800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0" kern="1200" dirty="0" smtClean="0">
              <a:solidFill>
                <a:schemeClr val="tx1"/>
              </a:solidFill>
            </a:rPr>
            <a:t>Design</a:t>
          </a:r>
          <a:endParaRPr lang="en-US" sz="1300" b="0" kern="1200" dirty="0">
            <a:solidFill>
              <a:schemeClr val="tx1"/>
            </a:solidFill>
          </a:endParaRPr>
        </a:p>
      </dsp:txBody>
      <dsp:txXfrm>
        <a:off x="3888876" y="8927"/>
        <a:ext cx="1366247" cy="286946"/>
      </dsp:txXfrm>
    </dsp:sp>
    <dsp:sp modelId="{68D9566B-4B99-7246-9501-633B435CA56F}">
      <dsp:nvSpPr>
        <dsp:cNvPr id="0" name=""/>
        <dsp:cNvSpPr/>
      </dsp:nvSpPr>
      <dsp:spPr>
        <a:xfrm>
          <a:off x="5402460" y="0"/>
          <a:ext cx="293429" cy="3048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>
        <a:off x="5402460" y="60960"/>
        <a:ext cx="205400" cy="182880"/>
      </dsp:txXfrm>
    </dsp:sp>
    <dsp:sp modelId="{92251872-FDE4-AC49-8F14-4382C001D483}">
      <dsp:nvSpPr>
        <dsp:cNvPr id="0" name=""/>
        <dsp:cNvSpPr/>
      </dsp:nvSpPr>
      <dsp:spPr>
        <a:xfrm>
          <a:off x="5817691" y="0"/>
          <a:ext cx="1384101" cy="304800"/>
        </a:xfrm>
        <a:prstGeom prst="roundRect">
          <a:avLst>
            <a:gd name="adj" fmla="val 10000"/>
          </a:avLst>
        </a:prstGeom>
        <a:solidFill>
          <a:schemeClr val="tx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>
              <a:solidFill>
                <a:schemeClr val="bg1"/>
              </a:solidFill>
            </a:rPr>
            <a:t>Evaluation</a:t>
          </a:r>
          <a:endParaRPr lang="en-US" sz="1300" b="1" kern="1200" dirty="0">
            <a:solidFill>
              <a:schemeClr val="bg1"/>
            </a:solidFill>
          </a:endParaRPr>
        </a:p>
      </dsp:txBody>
      <dsp:txXfrm>
        <a:off x="5826618" y="8927"/>
        <a:ext cx="1366247" cy="286946"/>
      </dsp:txXfrm>
    </dsp:sp>
    <dsp:sp modelId="{47CDE8AF-ED2F-0D40-AB59-228BFC6ABB4B}">
      <dsp:nvSpPr>
        <dsp:cNvPr id="0" name=""/>
        <dsp:cNvSpPr/>
      </dsp:nvSpPr>
      <dsp:spPr>
        <a:xfrm>
          <a:off x="7340203" y="0"/>
          <a:ext cx="293429" cy="3048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>
        <a:off x="7340203" y="60960"/>
        <a:ext cx="205400" cy="182880"/>
      </dsp:txXfrm>
    </dsp:sp>
    <dsp:sp modelId="{C62C1A73-6D55-E842-9FA4-26749F2D258D}">
      <dsp:nvSpPr>
        <dsp:cNvPr id="0" name=""/>
        <dsp:cNvSpPr/>
      </dsp:nvSpPr>
      <dsp:spPr>
        <a:xfrm>
          <a:off x="7755433" y="0"/>
          <a:ext cx="1384101" cy="304800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>
              <a:solidFill>
                <a:schemeClr val="tx1"/>
              </a:solidFill>
            </a:rPr>
            <a:t>Conclusion</a:t>
          </a:r>
          <a:endParaRPr lang="en-US" sz="1300" kern="1200" dirty="0">
            <a:solidFill>
              <a:schemeClr val="tx1"/>
            </a:solidFill>
          </a:endParaRPr>
        </a:p>
      </dsp:txBody>
      <dsp:txXfrm>
        <a:off x="7764360" y="8927"/>
        <a:ext cx="1366247" cy="286946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E21E73-64E5-B944-BAC1-F21D0C1580A8}">
      <dsp:nvSpPr>
        <dsp:cNvPr id="0" name=""/>
        <dsp:cNvSpPr/>
      </dsp:nvSpPr>
      <dsp:spPr>
        <a:xfrm>
          <a:off x="4464" y="0"/>
          <a:ext cx="1384101" cy="304800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0" kern="1200" dirty="0" smtClean="0">
              <a:solidFill>
                <a:schemeClr val="tx1"/>
              </a:solidFill>
            </a:rPr>
            <a:t>Motivation</a:t>
          </a:r>
          <a:endParaRPr lang="en-US" sz="1300" b="0" kern="1200" dirty="0">
            <a:solidFill>
              <a:schemeClr val="tx1"/>
            </a:solidFill>
          </a:endParaRPr>
        </a:p>
      </dsp:txBody>
      <dsp:txXfrm>
        <a:off x="13391" y="8927"/>
        <a:ext cx="1366247" cy="286946"/>
      </dsp:txXfrm>
    </dsp:sp>
    <dsp:sp modelId="{9347874D-D32F-2E4D-952B-B84FCF13786D}">
      <dsp:nvSpPr>
        <dsp:cNvPr id="0" name=""/>
        <dsp:cNvSpPr/>
      </dsp:nvSpPr>
      <dsp:spPr>
        <a:xfrm>
          <a:off x="1526976" y="0"/>
          <a:ext cx="293429" cy="3048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>
        <a:off x="1526976" y="60960"/>
        <a:ext cx="205400" cy="182880"/>
      </dsp:txXfrm>
    </dsp:sp>
    <dsp:sp modelId="{38E07313-51F5-8142-A6C7-A9F6B3618736}">
      <dsp:nvSpPr>
        <dsp:cNvPr id="0" name=""/>
        <dsp:cNvSpPr/>
      </dsp:nvSpPr>
      <dsp:spPr>
        <a:xfrm>
          <a:off x="1942207" y="0"/>
          <a:ext cx="1384101" cy="304800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0" kern="1200" dirty="0" smtClean="0">
              <a:solidFill>
                <a:schemeClr val="tx1"/>
              </a:solidFill>
            </a:rPr>
            <a:t>Problem</a:t>
          </a:r>
          <a:endParaRPr lang="en-US" sz="1300" b="0" kern="1200" dirty="0">
            <a:solidFill>
              <a:schemeClr val="tx1"/>
            </a:solidFill>
          </a:endParaRPr>
        </a:p>
      </dsp:txBody>
      <dsp:txXfrm>
        <a:off x="1951134" y="8927"/>
        <a:ext cx="1366247" cy="286946"/>
      </dsp:txXfrm>
    </dsp:sp>
    <dsp:sp modelId="{8615F0E3-1FA6-214B-A5BE-124BF46C7A2D}">
      <dsp:nvSpPr>
        <dsp:cNvPr id="0" name=""/>
        <dsp:cNvSpPr/>
      </dsp:nvSpPr>
      <dsp:spPr>
        <a:xfrm>
          <a:off x="3464718" y="0"/>
          <a:ext cx="293429" cy="3048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>
        <a:off x="3464718" y="60960"/>
        <a:ext cx="205400" cy="182880"/>
      </dsp:txXfrm>
    </dsp:sp>
    <dsp:sp modelId="{F754AB20-C932-C34F-9FB1-9305DF5F73A9}">
      <dsp:nvSpPr>
        <dsp:cNvPr id="0" name=""/>
        <dsp:cNvSpPr/>
      </dsp:nvSpPr>
      <dsp:spPr>
        <a:xfrm>
          <a:off x="3879949" y="0"/>
          <a:ext cx="1384101" cy="304800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0" kern="1200" dirty="0" smtClean="0">
              <a:solidFill>
                <a:schemeClr val="tx1"/>
              </a:solidFill>
            </a:rPr>
            <a:t>Design</a:t>
          </a:r>
          <a:endParaRPr lang="en-US" sz="1300" b="0" kern="1200" dirty="0">
            <a:solidFill>
              <a:schemeClr val="tx1"/>
            </a:solidFill>
          </a:endParaRPr>
        </a:p>
      </dsp:txBody>
      <dsp:txXfrm>
        <a:off x="3888876" y="8927"/>
        <a:ext cx="1366247" cy="286946"/>
      </dsp:txXfrm>
    </dsp:sp>
    <dsp:sp modelId="{68D9566B-4B99-7246-9501-633B435CA56F}">
      <dsp:nvSpPr>
        <dsp:cNvPr id="0" name=""/>
        <dsp:cNvSpPr/>
      </dsp:nvSpPr>
      <dsp:spPr>
        <a:xfrm>
          <a:off x="5402460" y="0"/>
          <a:ext cx="293429" cy="3048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>
        <a:off x="5402460" y="60960"/>
        <a:ext cx="205400" cy="182880"/>
      </dsp:txXfrm>
    </dsp:sp>
    <dsp:sp modelId="{92251872-FDE4-AC49-8F14-4382C001D483}">
      <dsp:nvSpPr>
        <dsp:cNvPr id="0" name=""/>
        <dsp:cNvSpPr/>
      </dsp:nvSpPr>
      <dsp:spPr>
        <a:xfrm>
          <a:off x="5817691" y="0"/>
          <a:ext cx="1384101" cy="304800"/>
        </a:xfrm>
        <a:prstGeom prst="roundRect">
          <a:avLst>
            <a:gd name="adj" fmla="val 10000"/>
          </a:avLst>
        </a:prstGeom>
        <a:solidFill>
          <a:schemeClr val="tx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>
              <a:solidFill>
                <a:schemeClr val="bg1"/>
              </a:solidFill>
            </a:rPr>
            <a:t>Evaluation</a:t>
          </a:r>
          <a:endParaRPr lang="en-US" sz="1300" b="1" kern="1200" dirty="0">
            <a:solidFill>
              <a:schemeClr val="bg1"/>
            </a:solidFill>
          </a:endParaRPr>
        </a:p>
      </dsp:txBody>
      <dsp:txXfrm>
        <a:off x="5826618" y="8927"/>
        <a:ext cx="1366247" cy="286946"/>
      </dsp:txXfrm>
    </dsp:sp>
    <dsp:sp modelId="{47CDE8AF-ED2F-0D40-AB59-228BFC6ABB4B}">
      <dsp:nvSpPr>
        <dsp:cNvPr id="0" name=""/>
        <dsp:cNvSpPr/>
      </dsp:nvSpPr>
      <dsp:spPr>
        <a:xfrm>
          <a:off x="7340203" y="0"/>
          <a:ext cx="293429" cy="3048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>
        <a:off x="7340203" y="60960"/>
        <a:ext cx="205400" cy="182880"/>
      </dsp:txXfrm>
    </dsp:sp>
    <dsp:sp modelId="{C62C1A73-6D55-E842-9FA4-26749F2D258D}">
      <dsp:nvSpPr>
        <dsp:cNvPr id="0" name=""/>
        <dsp:cNvSpPr/>
      </dsp:nvSpPr>
      <dsp:spPr>
        <a:xfrm>
          <a:off x="7755433" y="0"/>
          <a:ext cx="1384101" cy="304800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>
              <a:solidFill>
                <a:schemeClr val="tx1"/>
              </a:solidFill>
            </a:rPr>
            <a:t>Conclusion</a:t>
          </a:r>
          <a:endParaRPr lang="en-US" sz="1300" kern="1200" dirty="0">
            <a:solidFill>
              <a:schemeClr val="tx1"/>
            </a:solidFill>
          </a:endParaRPr>
        </a:p>
      </dsp:txBody>
      <dsp:txXfrm>
        <a:off x="7764360" y="8927"/>
        <a:ext cx="1366247" cy="286946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E21E73-64E5-B944-BAC1-F21D0C1580A8}">
      <dsp:nvSpPr>
        <dsp:cNvPr id="0" name=""/>
        <dsp:cNvSpPr/>
      </dsp:nvSpPr>
      <dsp:spPr>
        <a:xfrm>
          <a:off x="4464" y="0"/>
          <a:ext cx="1384101" cy="304800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0" kern="1200" dirty="0" smtClean="0">
              <a:solidFill>
                <a:schemeClr val="tx1"/>
              </a:solidFill>
            </a:rPr>
            <a:t>Motivation</a:t>
          </a:r>
          <a:endParaRPr lang="en-US" sz="1300" b="0" kern="1200" dirty="0">
            <a:solidFill>
              <a:schemeClr val="tx1"/>
            </a:solidFill>
          </a:endParaRPr>
        </a:p>
      </dsp:txBody>
      <dsp:txXfrm>
        <a:off x="13391" y="8927"/>
        <a:ext cx="1366247" cy="286946"/>
      </dsp:txXfrm>
    </dsp:sp>
    <dsp:sp modelId="{9347874D-D32F-2E4D-952B-B84FCF13786D}">
      <dsp:nvSpPr>
        <dsp:cNvPr id="0" name=""/>
        <dsp:cNvSpPr/>
      </dsp:nvSpPr>
      <dsp:spPr>
        <a:xfrm>
          <a:off x="1526976" y="0"/>
          <a:ext cx="293429" cy="3048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>
        <a:off x="1526976" y="60960"/>
        <a:ext cx="205400" cy="182880"/>
      </dsp:txXfrm>
    </dsp:sp>
    <dsp:sp modelId="{38E07313-51F5-8142-A6C7-A9F6B3618736}">
      <dsp:nvSpPr>
        <dsp:cNvPr id="0" name=""/>
        <dsp:cNvSpPr/>
      </dsp:nvSpPr>
      <dsp:spPr>
        <a:xfrm>
          <a:off x="1942207" y="0"/>
          <a:ext cx="1384101" cy="304800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0" kern="1200" dirty="0" smtClean="0">
              <a:solidFill>
                <a:schemeClr val="tx1"/>
              </a:solidFill>
            </a:rPr>
            <a:t>Problem</a:t>
          </a:r>
          <a:endParaRPr lang="en-US" sz="1300" b="0" kern="1200" dirty="0">
            <a:solidFill>
              <a:schemeClr val="tx1"/>
            </a:solidFill>
          </a:endParaRPr>
        </a:p>
      </dsp:txBody>
      <dsp:txXfrm>
        <a:off x="1951134" y="8927"/>
        <a:ext cx="1366247" cy="286946"/>
      </dsp:txXfrm>
    </dsp:sp>
    <dsp:sp modelId="{8615F0E3-1FA6-214B-A5BE-124BF46C7A2D}">
      <dsp:nvSpPr>
        <dsp:cNvPr id="0" name=""/>
        <dsp:cNvSpPr/>
      </dsp:nvSpPr>
      <dsp:spPr>
        <a:xfrm>
          <a:off x="3464718" y="0"/>
          <a:ext cx="293429" cy="3048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>
        <a:off x="3464718" y="60960"/>
        <a:ext cx="205400" cy="182880"/>
      </dsp:txXfrm>
    </dsp:sp>
    <dsp:sp modelId="{F754AB20-C932-C34F-9FB1-9305DF5F73A9}">
      <dsp:nvSpPr>
        <dsp:cNvPr id="0" name=""/>
        <dsp:cNvSpPr/>
      </dsp:nvSpPr>
      <dsp:spPr>
        <a:xfrm>
          <a:off x="3879949" y="0"/>
          <a:ext cx="1384101" cy="304800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0" kern="1200" dirty="0" smtClean="0">
              <a:solidFill>
                <a:schemeClr val="tx1"/>
              </a:solidFill>
            </a:rPr>
            <a:t>Design</a:t>
          </a:r>
          <a:endParaRPr lang="en-US" sz="1300" b="0" kern="1200" dirty="0">
            <a:solidFill>
              <a:schemeClr val="tx1"/>
            </a:solidFill>
          </a:endParaRPr>
        </a:p>
      </dsp:txBody>
      <dsp:txXfrm>
        <a:off x="3888876" y="8927"/>
        <a:ext cx="1366247" cy="286946"/>
      </dsp:txXfrm>
    </dsp:sp>
    <dsp:sp modelId="{68D9566B-4B99-7246-9501-633B435CA56F}">
      <dsp:nvSpPr>
        <dsp:cNvPr id="0" name=""/>
        <dsp:cNvSpPr/>
      </dsp:nvSpPr>
      <dsp:spPr>
        <a:xfrm>
          <a:off x="5402460" y="0"/>
          <a:ext cx="293429" cy="3048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>
        <a:off x="5402460" y="60960"/>
        <a:ext cx="205400" cy="182880"/>
      </dsp:txXfrm>
    </dsp:sp>
    <dsp:sp modelId="{92251872-FDE4-AC49-8F14-4382C001D483}">
      <dsp:nvSpPr>
        <dsp:cNvPr id="0" name=""/>
        <dsp:cNvSpPr/>
      </dsp:nvSpPr>
      <dsp:spPr>
        <a:xfrm>
          <a:off x="5817691" y="0"/>
          <a:ext cx="1384101" cy="304800"/>
        </a:xfrm>
        <a:prstGeom prst="roundRect">
          <a:avLst>
            <a:gd name="adj" fmla="val 10000"/>
          </a:avLst>
        </a:prstGeom>
        <a:solidFill>
          <a:schemeClr val="tx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>
              <a:solidFill>
                <a:schemeClr val="bg1"/>
              </a:solidFill>
            </a:rPr>
            <a:t>Evaluation</a:t>
          </a:r>
          <a:endParaRPr lang="en-US" sz="1300" b="1" kern="1200" dirty="0">
            <a:solidFill>
              <a:schemeClr val="bg1"/>
            </a:solidFill>
          </a:endParaRPr>
        </a:p>
      </dsp:txBody>
      <dsp:txXfrm>
        <a:off x="5826618" y="8927"/>
        <a:ext cx="1366247" cy="286946"/>
      </dsp:txXfrm>
    </dsp:sp>
    <dsp:sp modelId="{47CDE8AF-ED2F-0D40-AB59-228BFC6ABB4B}">
      <dsp:nvSpPr>
        <dsp:cNvPr id="0" name=""/>
        <dsp:cNvSpPr/>
      </dsp:nvSpPr>
      <dsp:spPr>
        <a:xfrm>
          <a:off x="7340203" y="0"/>
          <a:ext cx="293429" cy="3048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>
        <a:off x="7340203" y="60960"/>
        <a:ext cx="205400" cy="182880"/>
      </dsp:txXfrm>
    </dsp:sp>
    <dsp:sp modelId="{C62C1A73-6D55-E842-9FA4-26749F2D258D}">
      <dsp:nvSpPr>
        <dsp:cNvPr id="0" name=""/>
        <dsp:cNvSpPr/>
      </dsp:nvSpPr>
      <dsp:spPr>
        <a:xfrm>
          <a:off x="7755433" y="0"/>
          <a:ext cx="1384101" cy="304800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>
              <a:solidFill>
                <a:schemeClr val="tx1"/>
              </a:solidFill>
            </a:rPr>
            <a:t>Conclusion</a:t>
          </a:r>
          <a:endParaRPr lang="en-US" sz="1300" kern="1200" dirty="0">
            <a:solidFill>
              <a:schemeClr val="tx1"/>
            </a:solidFill>
          </a:endParaRPr>
        </a:p>
      </dsp:txBody>
      <dsp:txXfrm>
        <a:off x="7764360" y="8927"/>
        <a:ext cx="1366247" cy="286946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E21E73-64E5-B944-BAC1-F21D0C1580A8}">
      <dsp:nvSpPr>
        <dsp:cNvPr id="0" name=""/>
        <dsp:cNvSpPr/>
      </dsp:nvSpPr>
      <dsp:spPr>
        <a:xfrm>
          <a:off x="4464" y="0"/>
          <a:ext cx="1384101" cy="304800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0" kern="1200" dirty="0" smtClean="0">
              <a:solidFill>
                <a:schemeClr val="tx1"/>
              </a:solidFill>
            </a:rPr>
            <a:t>Motivation</a:t>
          </a:r>
          <a:endParaRPr lang="en-US" sz="1300" b="0" kern="1200" dirty="0">
            <a:solidFill>
              <a:schemeClr val="tx1"/>
            </a:solidFill>
          </a:endParaRPr>
        </a:p>
      </dsp:txBody>
      <dsp:txXfrm>
        <a:off x="13391" y="8927"/>
        <a:ext cx="1366247" cy="286946"/>
      </dsp:txXfrm>
    </dsp:sp>
    <dsp:sp modelId="{9347874D-D32F-2E4D-952B-B84FCF13786D}">
      <dsp:nvSpPr>
        <dsp:cNvPr id="0" name=""/>
        <dsp:cNvSpPr/>
      </dsp:nvSpPr>
      <dsp:spPr>
        <a:xfrm>
          <a:off x="1526976" y="0"/>
          <a:ext cx="293429" cy="3048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>
        <a:off x="1526976" y="60960"/>
        <a:ext cx="205400" cy="182880"/>
      </dsp:txXfrm>
    </dsp:sp>
    <dsp:sp modelId="{38E07313-51F5-8142-A6C7-A9F6B3618736}">
      <dsp:nvSpPr>
        <dsp:cNvPr id="0" name=""/>
        <dsp:cNvSpPr/>
      </dsp:nvSpPr>
      <dsp:spPr>
        <a:xfrm>
          <a:off x="1942207" y="0"/>
          <a:ext cx="1384101" cy="304800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0" kern="1200" dirty="0" smtClean="0">
              <a:solidFill>
                <a:schemeClr val="tx1"/>
              </a:solidFill>
            </a:rPr>
            <a:t>Problem</a:t>
          </a:r>
          <a:endParaRPr lang="en-US" sz="1300" b="0" kern="1200" dirty="0">
            <a:solidFill>
              <a:schemeClr val="tx1"/>
            </a:solidFill>
          </a:endParaRPr>
        </a:p>
      </dsp:txBody>
      <dsp:txXfrm>
        <a:off x="1951134" y="8927"/>
        <a:ext cx="1366247" cy="286946"/>
      </dsp:txXfrm>
    </dsp:sp>
    <dsp:sp modelId="{8615F0E3-1FA6-214B-A5BE-124BF46C7A2D}">
      <dsp:nvSpPr>
        <dsp:cNvPr id="0" name=""/>
        <dsp:cNvSpPr/>
      </dsp:nvSpPr>
      <dsp:spPr>
        <a:xfrm>
          <a:off x="3464718" y="0"/>
          <a:ext cx="293429" cy="3048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>
        <a:off x="3464718" y="60960"/>
        <a:ext cx="205400" cy="182880"/>
      </dsp:txXfrm>
    </dsp:sp>
    <dsp:sp modelId="{F754AB20-C932-C34F-9FB1-9305DF5F73A9}">
      <dsp:nvSpPr>
        <dsp:cNvPr id="0" name=""/>
        <dsp:cNvSpPr/>
      </dsp:nvSpPr>
      <dsp:spPr>
        <a:xfrm>
          <a:off x="3879949" y="0"/>
          <a:ext cx="1384101" cy="304800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0" kern="1200" dirty="0" smtClean="0">
              <a:solidFill>
                <a:schemeClr val="tx1"/>
              </a:solidFill>
            </a:rPr>
            <a:t>Design</a:t>
          </a:r>
          <a:endParaRPr lang="en-US" sz="1300" b="0" kern="1200" dirty="0">
            <a:solidFill>
              <a:schemeClr val="tx1"/>
            </a:solidFill>
          </a:endParaRPr>
        </a:p>
      </dsp:txBody>
      <dsp:txXfrm>
        <a:off x="3888876" y="8927"/>
        <a:ext cx="1366247" cy="286946"/>
      </dsp:txXfrm>
    </dsp:sp>
    <dsp:sp modelId="{68D9566B-4B99-7246-9501-633B435CA56F}">
      <dsp:nvSpPr>
        <dsp:cNvPr id="0" name=""/>
        <dsp:cNvSpPr/>
      </dsp:nvSpPr>
      <dsp:spPr>
        <a:xfrm>
          <a:off x="5402460" y="0"/>
          <a:ext cx="293429" cy="3048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>
        <a:off x="5402460" y="60960"/>
        <a:ext cx="205400" cy="182880"/>
      </dsp:txXfrm>
    </dsp:sp>
    <dsp:sp modelId="{92251872-FDE4-AC49-8F14-4382C001D483}">
      <dsp:nvSpPr>
        <dsp:cNvPr id="0" name=""/>
        <dsp:cNvSpPr/>
      </dsp:nvSpPr>
      <dsp:spPr>
        <a:xfrm>
          <a:off x="5817691" y="0"/>
          <a:ext cx="1384101" cy="304800"/>
        </a:xfrm>
        <a:prstGeom prst="roundRect">
          <a:avLst>
            <a:gd name="adj" fmla="val 10000"/>
          </a:avLst>
        </a:prstGeom>
        <a:solidFill>
          <a:schemeClr val="tx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>
              <a:solidFill>
                <a:schemeClr val="bg1"/>
              </a:solidFill>
            </a:rPr>
            <a:t>Evaluation</a:t>
          </a:r>
          <a:endParaRPr lang="en-US" sz="1300" b="1" kern="1200" dirty="0">
            <a:solidFill>
              <a:schemeClr val="bg1"/>
            </a:solidFill>
          </a:endParaRPr>
        </a:p>
      </dsp:txBody>
      <dsp:txXfrm>
        <a:off x="5826618" y="8927"/>
        <a:ext cx="1366247" cy="286946"/>
      </dsp:txXfrm>
    </dsp:sp>
    <dsp:sp modelId="{47CDE8AF-ED2F-0D40-AB59-228BFC6ABB4B}">
      <dsp:nvSpPr>
        <dsp:cNvPr id="0" name=""/>
        <dsp:cNvSpPr/>
      </dsp:nvSpPr>
      <dsp:spPr>
        <a:xfrm>
          <a:off x="7340203" y="0"/>
          <a:ext cx="293429" cy="3048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>
        <a:off x="7340203" y="60960"/>
        <a:ext cx="205400" cy="182880"/>
      </dsp:txXfrm>
    </dsp:sp>
    <dsp:sp modelId="{C62C1A73-6D55-E842-9FA4-26749F2D258D}">
      <dsp:nvSpPr>
        <dsp:cNvPr id="0" name=""/>
        <dsp:cNvSpPr/>
      </dsp:nvSpPr>
      <dsp:spPr>
        <a:xfrm>
          <a:off x="7755433" y="0"/>
          <a:ext cx="1384101" cy="304800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>
              <a:solidFill>
                <a:schemeClr val="tx1"/>
              </a:solidFill>
            </a:rPr>
            <a:t>Conclusion</a:t>
          </a:r>
          <a:endParaRPr lang="en-US" sz="1300" kern="1200" dirty="0">
            <a:solidFill>
              <a:schemeClr val="tx1"/>
            </a:solidFill>
          </a:endParaRPr>
        </a:p>
      </dsp:txBody>
      <dsp:txXfrm>
        <a:off x="7764360" y="8927"/>
        <a:ext cx="1366247" cy="286946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E21E73-64E5-B944-BAC1-F21D0C1580A8}">
      <dsp:nvSpPr>
        <dsp:cNvPr id="0" name=""/>
        <dsp:cNvSpPr/>
      </dsp:nvSpPr>
      <dsp:spPr>
        <a:xfrm>
          <a:off x="4464" y="0"/>
          <a:ext cx="1384101" cy="304800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0" kern="1200" dirty="0" smtClean="0">
              <a:solidFill>
                <a:schemeClr val="tx1"/>
              </a:solidFill>
            </a:rPr>
            <a:t>Motivation</a:t>
          </a:r>
          <a:endParaRPr lang="en-US" sz="1300" b="0" kern="1200" dirty="0">
            <a:solidFill>
              <a:schemeClr val="tx1"/>
            </a:solidFill>
          </a:endParaRPr>
        </a:p>
      </dsp:txBody>
      <dsp:txXfrm>
        <a:off x="13391" y="8927"/>
        <a:ext cx="1366247" cy="286946"/>
      </dsp:txXfrm>
    </dsp:sp>
    <dsp:sp modelId="{9347874D-D32F-2E4D-952B-B84FCF13786D}">
      <dsp:nvSpPr>
        <dsp:cNvPr id="0" name=""/>
        <dsp:cNvSpPr/>
      </dsp:nvSpPr>
      <dsp:spPr>
        <a:xfrm>
          <a:off x="1526976" y="0"/>
          <a:ext cx="293429" cy="3048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>
        <a:off x="1526976" y="60960"/>
        <a:ext cx="205400" cy="182880"/>
      </dsp:txXfrm>
    </dsp:sp>
    <dsp:sp modelId="{38E07313-51F5-8142-A6C7-A9F6B3618736}">
      <dsp:nvSpPr>
        <dsp:cNvPr id="0" name=""/>
        <dsp:cNvSpPr/>
      </dsp:nvSpPr>
      <dsp:spPr>
        <a:xfrm>
          <a:off x="1942207" y="0"/>
          <a:ext cx="1384101" cy="304800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0" kern="1200" dirty="0" smtClean="0">
              <a:solidFill>
                <a:schemeClr val="tx1"/>
              </a:solidFill>
            </a:rPr>
            <a:t>Problem</a:t>
          </a:r>
          <a:endParaRPr lang="en-US" sz="1300" b="0" kern="1200" dirty="0">
            <a:solidFill>
              <a:schemeClr val="tx1"/>
            </a:solidFill>
          </a:endParaRPr>
        </a:p>
      </dsp:txBody>
      <dsp:txXfrm>
        <a:off x="1951134" y="8927"/>
        <a:ext cx="1366247" cy="286946"/>
      </dsp:txXfrm>
    </dsp:sp>
    <dsp:sp modelId="{8615F0E3-1FA6-214B-A5BE-124BF46C7A2D}">
      <dsp:nvSpPr>
        <dsp:cNvPr id="0" name=""/>
        <dsp:cNvSpPr/>
      </dsp:nvSpPr>
      <dsp:spPr>
        <a:xfrm>
          <a:off x="3464718" y="0"/>
          <a:ext cx="293429" cy="3048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>
        <a:off x="3464718" y="60960"/>
        <a:ext cx="205400" cy="182880"/>
      </dsp:txXfrm>
    </dsp:sp>
    <dsp:sp modelId="{F754AB20-C932-C34F-9FB1-9305DF5F73A9}">
      <dsp:nvSpPr>
        <dsp:cNvPr id="0" name=""/>
        <dsp:cNvSpPr/>
      </dsp:nvSpPr>
      <dsp:spPr>
        <a:xfrm>
          <a:off x="3879949" y="0"/>
          <a:ext cx="1384101" cy="304800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0" kern="1200" dirty="0" smtClean="0">
              <a:solidFill>
                <a:schemeClr val="tx1"/>
              </a:solidFill>
            </a:rPr>
            <a:t>Design</a:t>
          </a:r>
          <a:endParaRPr lang="en-US" sz="1300" b="0" kern="1200" dirty="0">
            <a:solidFill>
              <a:schemeClr val="tx1"/>
            </a:solidFill>
          </a:endParaRPr>
        </a:p>
      </dsp:txBody>
      <dsp:txXfrm>
        <a:off x="3888876" y="8927"/>
        <a:ext cx="1366247" cy="286946"/>
      </dsp:txXfrm>
    </dsp:sp>
    <dsp:sp modelId="{68D9566B-4B99-7246-9501-633B435CA56F}">
      <dsp:nvSpPr>
        <dsp:cNvPr id="0" name=""/>
        <dsp:cNvSpPr/>
      </dsp:nvSpPr>
      <dsp:spPr>
        <a:xfrm>
          <a:off x="5402460" y="0"/>
          <a:ext cx="293429" cy="3048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>
        <a:off x="5402460" y="60960"/>
        <a:ext cx="205400" cy="182880"/>
      </dsp:txXfrm>
    </dsp:sp>
    <dsp:sp modelId="{92251872-FDE4-AC49-8F14-4382C001D483}">
      <dsp:nvSpPr>
        <dsp:cNvPr id="0" name=""/>
        <dsp:cNvSpPr/>
      </dsp:nvSpPr>
      <dsp:spPr>
        <a:xfrm>
          <a:off x="5817691" y="0"/>
          <a:ext cx="1384101" cy="304800"/>
        </a:xfrm>
        <a:prstGeom prst="roundRect">
          <a:avLst>
            <a:gd name="adj" fmla="val 10000"/>
          </a:avLst>
        </a:prstGeom>
        <a:solidFill>
          <a:schemeClr val="tx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>
              <a:solidFill>
                <a:schemeClr val="bg1"/>
              </a:solidFill>
            </a:rPr>
            <a:t>Evaluation</a:t>
          </a:r>
          <a:endParaRPr lang="en-US" sz="1300" b="1" kern="1200" dirty="0">
            <a:solidFill>
              <a:schemeClr val="bg1"/>
            </a:solidFill>
          </a:endParaRPr>
        </a:p>
      </dsp:txBody>
      <dsp:txXfrm>
        <a:off x="5826618" y="8927"/>
        <a:ext cx="1366247" cy="286946"/>
      </dsp:txXfrm>
    </dsp:sp>
    <dsp:sp modelId="{47CDE8AF-ED2F-0D40-AB59-228BFC6ABB4B}">
      <dsp:nvSpPr>
        <dsp:cNvPr id="0" name=""/>
        <dsp:cNvSpPr/>
      </dsp:nvSpPr>
      <dsp:spPr>
        <a:xfrm>
          <a:off x="7340203" y="0"/>
          <a:ext cx="293429" cy="3048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>
        <a:off x="7340203" y="60960"/>
        <a:ext cx="205400" cy="182880"/>
      </dsp:txXfrm>
    </dsp:sp>
    <dsp:sp modelId="{C62C1A73-6D55-E842-9FA4-26749F2D258D}">
      <dsp:nvSpPr>
        <dsp:cNvPr id="0" name=""/>
        <dsp:cNvSpPr/>
      </dsp:nvSpPr>
      <dsp:spPr>
        <a:xfrm>
          <a:off x="7755433" y="0"/>
          <a:ext cx="1384101" cy="304800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>
              <a:solidFill>
                <a:schemeClr val="tx1"/>
              </a:solidFill>
            </a:rPr>
            <a:t>Conclusion</a:t>
          </a:r>
          <a:endParaRPr lang="en-US" sz="1300" kern="1200" dirty="0">
            <a:solidFill>
              <a:schemeClr val="tx1"/>
            </a:solidFill>
          </a:endParaRPr>
        </a:p>
      </dsp:txBody>
      <dsp:txXfrm>
        <a:off x="7764360" y="8927"/>
        <a:ext cx="1366247" cy="28694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E21E73-64E5-B944-BAC1-F21D0C1580A8}">
      <dsp:nvSpPr>
        <dsp:cNvPr id="0" name=""/>
        <dsp:cNvSpPr/>
      </dsp:nvSpPr>
      <dsp:spPr>
        <a:xfrm>
          <a:off x="4464" y="0"/>
          <a:ext cx="1384101" cy="304800"/>
        </a:xfrm>
        <a:prstGeom prst="roundRect">
          <a:avLst>
            <a:gd name="adj" fmla="val 10000"/>
          </a:avLst>
        </a:prstGeom>
        <a:solidFill>
          <a:srgbClr val="00206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>
              <a:solidFill>
                <a:schemeClr val="bg1"/>
              </a:solidFill>
            </a:rPr>
            <a:t>Motivation</a:t>
          </a:r>
          <a:endParaRPr lang="en-US" sz="1300" b="1" kern="1200" dirty="0">
            <a:solidFill>
              <a:schemeClr val="bg1"/>
            </a:solidFill>
          </a:endParaRPr>
        </a:p>
      </dsp:txBody>
      <dsp:txXfrm>
        <a:off x="13391" y="8927"/>
        <a:ext cx="1366247" cy="286946"/>
      </dsp:txXfrm>
    </dsp:sp>
    <dsp:sp modelId="{9347874D-D32F-2E4D-952B-B84FCF13786D}">
      <dsp:nvSpPr>
        <dsp:cNvPr id="0" name=""/>
        <dsp:cNvSpPr/>
      </dsp:nvSpPr>
      <dsp:spPr>
        <a:xfrm>
          <a:off x="1526976" y="0"/>
          <a:ext cx="293429" cy="3048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>
        <a:off x="1526976" y="60960"/>
        <a:ext cx="205400" cy="182880"/>
      </dsp:txXfrm>
    </dsp:sp>
    <dsp:sp modelId="{38E07313-51F5-8142-A6C7-A9F6B3618736}">
      <dsp:nvSpPr>
        <dsp:cNvPr id="0" name=""/>
        <dsp:cNvSpPr/>
      </dsp:nvSpPr>
      <dsp:spPr>
        <a:xfrm>
          <a:off x="1942207" y="0"/>
          <a:ext cx="1384101" cy="304800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>
              <a:solidFill>
                <a:schemeClr val="tx1"/>
              </a:solidFill>
            </a:rPr>
            <a:t>Problem</a:t>
          </a:r>
          <a:endParaRPr lang="en-US" sz="1300" kern="1200" dirty="0">
            <a:solidFill>
              <a:schemeClr val="tx1"/>
            </a:solidFill>
          </a:endParaRPr>
        </a:p>
      </dsp:txBody>
      <dsp:txXfrm>
        <a:off x="1951134" y="8927"/>
        <a:ext cx="1366247" cy="286946"/>
      </dsp:txXfrm>
    </dsp:sp>
    <dsp:sp modelId="{8615F0E3-1FA6-214B-A5BE-124BF46C7A2D}">
      <dsp:nvSpPr>
        <dsp:cNvPr id="0" name=""/>
        <dsp:cNvSpPr/>
      </dsp:nvSpPr>
      <dsp:spPr>
        <a:xfrm>
          <a:off x="3464718" y="0"/>
          <a:ext cx="293429" cy="3048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>
        <a:off x="3464718" y="60960"/>
        <a:ext cx="205400" cy="182880"/>
      </dsp:txXfrm>
    </dsp:sp>
    <dsp:sp modelId="{F754AB20-C932-C34F-9FB1-9305DF5F73A9}">
      <dsp:nvSpPr>
        <dsp:cNvPr id="0" name=""/>
        <dsp:cNvSpPr/>
      </dsp:nvSpPr>
      <dsp:spPr>
        <a:xfrm>
          <a:off x="3879949" y="0"/>
          <a:ext cx="1384101" cy="304800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>
              <a:solidFill>
                <a:schemeClr val="tx1"/>
              </a:solidFill>
            </a:rPr>
            <a:t>Design</a:t>
          </a:r>
          <a:endParaRPr lang="en-US" sz="1300" kern="1200" dirty="0">
            <a:solidFill>
              <a:schemeClr val="tx1"/>
            </a:solidFill>
          </a:endParaRPr>
        </a:p>
      </dsp:txBody>
      <dsp:txXfrm>
        <a:off x="3888876" y="8927"/>
        <a:ext cx="1366247" cy="286946"/>
      </dsp:txXfrm>
    </dsp:sp>
    <dsp:sp modelId="{68D9566B-4B99-7246-9501-633B435CA56F}">
      <dsp:nvSpPr>
        <dsp:cNvPr id="0" name=""/>
        <dsp:cNvSpPr/>
      </dsp:nvSpPr>
      <dsp:spPr>
        <a:xfrm>
          <a:off x="5402460" y="0"/>
          <a:ext cx="293429" cy="3048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>
        <a:off x="5402460" y="60960"/>
        <a:ext cx="205400" cy="182880"/>
      </dsp:txXfrm>
    </dsp:sp>
    <dsp:sp modelId="{92251872-FDE4-AC49-8F14-4382C001D483}">
      <dsp:nvSpPr>
        <dsp:cNvPr id="0" name=""/>
        <dsp:cNvSpPr/>
      </dsp:nvSpPr>
      <dsp:spPr>
        <a:xfrm>
          <a:off x="5817691" y="0"/>
          <a:ext cx="1384101" cy="304800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>
              <a:solidFill>
                <a:schemeClr val="tx1"/>
              </a:solidFill>
            </a:rPr>
            <a:t>Evaluation</a:t>
          </a:r>
          <a:endParaRPr lang="en-US" sz="1300" kern="1200" dirty="0">
            <a:solidFill>
              <a:schemeClr val="tx1"/>
            </a:solidFill>
          </a:endParaRPr>
        </a:p>
      </dsp:txBody>
      <dsp:txXfrm>
        <a:off x="5826618" y="8927"/>
        <a:ext cx="1366247" cy="286946"/>
      </dsp:txXfrm>
    </dsp:sp>
    <dsp:sp modelId="{47CDE8AF-ED2F-0D40-AB59-228BFC6ABB4B}">
      <dsp:nvSpPr>
        <dsp:cNvPr id="0" name=""/>
        <dsp:cNvSpPr/>
      </dsp:nvSpPr>
      <dsp:spPr>
        <a:xfrm>
          <a:off x="7340203" y="0"/>
          <a:ext cx="293429" cy="3048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>
        <a:off x="7340203" y="60960"/>
        <a:ext cx="205400" cy="182880"/>
      </dsp:txXfrm>
    </dsp:sp>
    <dsp:sp modelId="{C62C1A73-6D55-E842-9FA4-26749F2D258D}">
      <dsp:nvSpPr>
        <dsp:cNvPr id="0" name=""/>
        <dsp:cNvSpPr/>
      </dsp:nvSpPr>
      <dsp:spPr>
        <a:xfrm>
          <a:off x="7755433" y="0"/>
          <a:ext cx="1384101" cy="304800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>
              <a:solidFill>
                <a:schemeClr val="tx1"/>
              </a:solidFill>
            </a:rPr>
            <a:t>Conclusion</a:t>
          </a:r>
          <a:endParaRPr lang="en-US" sz="1300" kern="1200" dirty="0">
            <a:solidFill>
              <a:schemeClr val="tx1"/>
            </a:solidFill>
          </a:endParaRPr>
        </a:p>
      </dsp:txBody>
      <dsp:txXfrm>
        <a:off x="7764360" y="8927"/>
        <a:ext cx="1366247" cy="28694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E21E73-64E5-B944-BAC1-F21D0C1580A8}">
      <dsp:nvSpPr>
        <dsp:cNvPr id="0" name=""/>
        <dsp:cNvSpPr/>
      </dsp:nvSpPr>
      <dsp:spPr>
        <a:xfrm>
          <a:off x="4464" y="0"/>
          <a:ext cx="1384101" cy="304800"/>
        </a:xfrm>
        <a:prstGeom prst="roundRect">
          <a:avLst>
            <a:gd name="adj" fmla="val 10000"/>
          </a:avLst>
        </a:prstGeom>
        <a:solidFill>
          <a:srgbClr val="00206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>
              <a:solidFill>
                <a:schemeClr val="bg1"/>
              </a:solidFill>
            </a:rPr>
            <a:t>Motivation</a:t>
          </a:r>
          <a:endParaRPr lang="en-US" sz="1300" b="1" kern="1200" dirty="0">
            <a:solidFill>
              <a:schemeClr val="bg1"/>
            </a:solidFill>
          </a:endParaRPr>
        </a:p>
      </dsp:txBody>
      <dsp:txXfrm>
        <a:off x="13391" y="8927"/>
        <a:ext cx="1366247" cy="286946"/>
      </dsp:txXfrm>
    </dsp:sp>
    <dsp:sp modelId="{9347874D-D32F-2E4D-952B-B84FCF13786D}">
      <dsp:nvSpPr>
        <dsp:cNvPr id="0" name=""/>
        <dsp:cNvSpPr/>
      </dsp:nvSpPr>
      <dsp:spPr>
        <a:xfrm>
          <a:off x="1526976" y="0"/>
          <a:ext cx="293429" cy="3048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>
        <a:off x="1526976" y="60960"/>
        <a:ext cx="205400" cy="182880"/>
      </dsp:txXfrm>
    </dsp:sp>
    <dsp:sp modelId="{38E07313-51F5-8142-A6C7-A9F6B3618736}">
      <dsp:nvSpPr>
        <dsp:cNvPr id="0" name=""/>
        <dsp:cNvSpPr/>
      </dsp:nvSpPr>
      <dsp:spPr>
        <a:xfrm>
          <a:off x="1942207" y="0"/>
          <a:ext cx="1384101" cy="304800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>
              <a:solidFill>
                <a:schemeClr val="tx1"/>
              </a:solidFill>
            </a:rPr>
            <a:t>Problem</a:t>
          </a:r>
          <a:endParaRPr lang="en-US" sz="1300" kern="1200" dirty="0">
            <a:solidFill>
              <a:schemeClr val="tx1"/>
            </a:solidFill>
          </a:endParaRPr>
        </a:p>
      </dsp:txBody>
      <dsp:txXfrm>
        <a:off x="1951134" y="8927"/>
        <a:ext cx="1366247" cy="286946"/>
      </dsp:txXfrm>
    </dsp:sp>
    <dsp:sp modelId="{8615F0E3-1FA6-214B-A5BE-124BF46C7A2D}">
      <dsp:nvSpPr>
        <dsp:cNvPr id="0" name=""/>
        <dsp:cNvSpPr/>
      </dsp:nvSpPr>
      <dsp:spPr>
        <a:xfrm>
          <a:off x="3464718" y="0"/>
          <a:ext cx="293429" cy="3048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>
        <a:off x="3464718" y="60960"/>
        <a:ext cx="205400" cy="182880"/>
      </dsp:txXfrm>
    </dsp:sp>
    <dsp:sp modelId="{F754AB20-C932-C34F-9FB1-9305DF5F73A9}">
      <dsp:nvSpPr>
        <dsp:cNvPr id="0" name=""/>
        <dsp:cNvSpPr/>
      </dsp:nvSpPr>
      <dsp:spPr>
        <a:xfrm>
          <a:off x="3879949" y="0"/>
          <a:ext cx="1384101" cy="304800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>
              <a:solidFill>
                <a:schemeClr val="tx1"/>
              </a:solidFill>
            </a:rPr>
            <a:t>Design</a:t>
          </a:r>
          <a:endParaRPr lang="en-US" sz="1300" kern="1200" dirty="0">
            <a:solidFill>
              <a:schemeClr val="tx1"/>
            </a:solidFill>
          </a:endParaRPr>
        </a:p>
      </dsp:txBody>
      <dsp:txXfrm>
        <a:off x="3888876" y="8927"/>
        <a:ext cx="1366247" cy="286946"/>
      </dsp:txXfrm>
    </dsp:sp>
    <dsp:sp modelId="{68D9566B-4B99-7246-9501-633B435CA56F}">
      <dsp:nvSpPr>
        <dsp:cNvPr id="0" name=""/>
        <dsp:cNvSpPr/>
      </dsp:nvSpPr>
      <dsp:spPr>
        <a:xfrm>
          <a:off x="5402460" y="0"/>
          <a:ext cx="293429" cy="3048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>
        <a:off x="5402460" y="60960"/>
        <a:ext cx="205400" cy="182880"/>
      </dsp:txXfrm>
    </dsp:sp>
    <dsp:sp modelId="{92251872-FDE4-AC49-8F14-4382C001D483}">
      <dsp:nvSpPr>
        <dsp:cNvPr id="0" name=""/>
        <dsp:cNvSpPr/>
      </dsp:nvSpPr>
      <dsp:spPr>
        <a:xfrm>
          <a:off x="5817691" y="0"/>
          <a:ext cx="1384101" cy="304800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>
              <a:solidFill>
                <a:schemeClr val="tx1"/>
              </a:solidFill>
            </a:rPr>
            <a:t>Evaluation</a:t>
          </a:r>
          <a:endParaRPr lang="en-US" sz="1300" kern="1200" dirty="0">
            <a:solidFill>
              <a:schemeClr val="tx1"/>
            </a:solidFill>
          </a:endParaRPr>
        </a:p>
      </dsp:txBody>
      <dsp:txXfrm>
        <a:off x="5826618" y="8927"/>
        <a:ext cx="1366247" cy="286946"/>
      </dsp:txXfrm>
    </dsp:sp>
    <dsp:sp modelId="{47CDE8AF-ED2F-0D40-AB59-228BFC6ABB4B}">
      <dsp:nvSpPr>
        <dsp:cNvPr id="0" name=""/>
        <dsp:cNvSpPr/>
      </dsp:nvSpPr>
      <dsp:spPr>
        <a:xfrm>
          <a:off x="7340203" y="0"/>
          <a:ext cx="293429" cy="3048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>
        <a:off x="7340203" y="60960"/>
        <a:ext cx="205400" cy="182880"/>
      </dsp:txXfrm>
    </dsp:sp>
    <dsp:sp modelId="{C62C1A73-6D55-E842-9FA4-26749F2D258D}">
      <dsp:nvSpPr>
        <dsp:cNvPr id="0" name=""/>
        <dsp:cNvSpPr/>
      </dsp:nvSpPr>
      <dsp:spPr>
        <a:xfrm>
          <a:off x="7755433" y="0"/>
          <a:ext cx="1384101" cy="304800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>
              <a:solidFill>
                <a:schemeClr val="tx1"/>
              </a:solidFill>
            </a:rPr>
            <a:t>Conclusion</a:t>
          </a:r>
          <a:endParaRPr lang="en-US" sz="1300" kern="1200" dirty="0">
            <a:solidFill>
              <a:schemeClr val="tx1"/>
            </a:solidFill>
          </a:endParaRPr>
        </a:p>
      </dsp:txBody>
      <dsp:txXfrm>
        <a:off x="7764360" y="8927"/>
        <a:ext cx="1366247" cy="28694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E21E73-64E5-B944-BAC1-F21D0C1580A8}">
      <dsp:nvSpPr>
        <dsp:cNvPr id="0" name=""/>
        <dsp:cNvSpPr/>
      </dsp:nvSpPr>
      <dsp:spPr>
        <a:xfrm>
          <a:off x="4464" y="0"/>
          <a:ext cx="1384101" cy="304800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0" kern="1200" dirty="0" smtClean="0">
              <a:solidFill>
                <a:schemeClr val="tx1"/>
              </a:solidFill>
            </a:rPr>
            <a:t>Motivation</a:t>
          </a:r>
          <a:endParaRPr lang="en-US" sz="1300" b="0" kern="1200" dirty="0">
            <a:solidFill>
              <a:schemeClr val="tx1"/>
            </a:solidFill>
          </a:endParaRPr>
        </a:p>
      </dsp:txBody>
      <dsp:txXfrm>
        <a:off x="13391" y="8927"/>
        <a:ext cx="1366247" cy="286946"/>
      </dsp:txXfrm>
    </dsp:sp>
    <dsp:sp modelId="{9347874D-D32F-2E4D-952B-B84FCF13786D}">
      <dsp:nvSpPr>
        <dsp:cNvPr id="0" name=""/>
        <dsp:cNvSpPr/>
      </dsp:nvSpPr>
      <dsp:spPr>
        <a:xfrm>
          <a:off x="1526976" y="0"/>
          <a:ext cx="293429" cy="3048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>
        <a:off x="1526976" y="60960"/>
        <a:ext cx="205400" cy="182880"/>
      </dsp:txXfrm>
    </dsp:sp>
    <dsp:sp modelId="{38E07313-51F5-8142-A6C7-A9F6B3618736}">
      <dsp:nvSpPr>
        <dsp:cNvPr id="0" name=""/>
        <dsp:cNvSpPr/>
      </dsp:nvSpPr>
      <dsp:spPr>
        <a:xfrm>
          <a:off x="1942207" y="0"/>
          <a:ext cx="1384101" cy="304800"/>
        </a:xfrm>
        <a:prstGeom prst="roundRect">
          <a:avLst>
            <a:gd name="adj" fmla="val 10000"/>
          </a:avLst>
        </a:prstGeom>
        <a:solidFill>
          <a:schemeClr val="tx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>
              <a:solidFill>
                <a:schemeClr val="bg1"/>
              </a:solidFill>
            </a:rPr>
            <a:t>Problem</a:t>
          </a:r>
          <a:endParaRPr lang="en-US" sz="1300" b="1" kern="1200" dirty="0">
            <a:solidFill>
              <a:schemeClr val="bg1"/>
            </a:solidFill>
          </a:endParaRPr>
        </a:p>
      </dsp:txBody>
      <dsp:txXfrm>
        <a:off x="1951134" y="8927"/>
        <a:ext cx="1366247" cy="286946"/>
      </dsp:txXfrm>
    </dsp:sp>
    <dsp:sp modelId="{8615F0E3-1FA6-214B-A5BE-124BF46C7A2D}">
      <dsp:nvSpPr>
        <dsp:cNvPr id="0" name=""/>
        <dsp:cNvSpPr/>
      </dsp:nvSpPr>
      <dsp:spPr>
        <a:xfrm>
          <a:off x="3464718" y="0"/>
          <a:ext cx="293429" cy="3048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>
        <a:off x="3464718" y="60960"/>
        <a:ext cx="205400" cy="182880"/>
      </dsp:txXfrm>
    </dsp:sp>
    <dsp:sp modelId="{F754AB20-C932-C34F-9FB1-9305DF5F73A9}">
      <dsp:nvSpPr>
        <dsp:cNvPr id="0" name=""/>
        <dsp:cNvSpPr/>
      </dsp:nvSpPr>
      <dsp:spPr>
        <a:xfrm>
          <a:off x="3879949" y="0"/>
          <a:ext cx="1384101" cy="304800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>
              <a:solidFill>
                <a:schemeClr val="tx1"/>
              </a:solidFill>
            </a:rPr>
            <a:t>Design</a:t>
          </a:r>
          <a:endParaRPr lang="en-US" sz="1300" kern="1200" dirty="0">
            <a:solidFill>
              <a:schemeClr val="tx1"/>
            </a:solidFill>
          </a:endParaRPr>
        </a:p>
      </dsp:txBody>
      <dsp:txXfrm>
        <a:off x="3888876" y="8927"/>
        <a:ext cx="1366247" cy="286946"/>
      </dsp:txXfrm>
    </dsp:sp>
    <dsp:sp modelId="{68D9566B-4B99-7246-9501-633B435CA56F}">
      <dsp:nvSpPr>
        <dsp:cNvPr id="0" name=""/>
        <dsp:cNvSpPr/>
      </dsp:nvSpPr>
      <dsp:spPr>
        <a:xfrm>
          <a:off x="5402460" y="0"/>
          <a:ext cx="293429" cy="3048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>
        <a:off x="5402460" y="60960"/>
        <a:ext cx="205400" cy="182880"/>
      </dsp:txXfrm>
    </dsp:sp>
    <dsp:sp modelId="{92251872-FDE4-AC49-8F14-4382C001D483}">
      <dsp:nvSpPr>
        <dsp:cNvPr id="0" name=""/>
        <dsp:cNvSpPr/>
      </dsp:nvSpPr>
      <dsp:spPr>
        <a:xfrm>
          <a:off x="5817691" y="0"/>
          <a:ext cx="1384101" cy="304800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>
              <a:solidFill>
                <a:schemeClr val="tx1"/>
              </a:solidFill>
            </a:rPr>
            <a:t>Evaluation</a:t>
          </a:r>
          <a:endParaRPr lang="en-US" sz="1300" kern="1200" dirty="0">
            <a:solidFill>
              <a:schemeClr val="tx1"/>
            </a:solidFill>
          </a:endParaRPr>
        </a:p>
      </dsp:txBody>
      <dsp:txXfrm>
        <a:off x="5826618" y="8927"/>
        <a:ext cx="1366247" cy="286946"/>
      </dsp:txXfrm>
    </dsp:sp>
    <dsp:sp modelId="{47CDE8AF-ED2F-0D40-AB59-228BFC6ABB4B}">
      <dsp:nvSpPr>
        <dsp:cNvPr id="0" name=""/>
        <dsp:cNvSpPr/>
      </dsp:nvSpPr>
      <dsp:spPr>
        <a:xfrm>
          <a:off x="7340203" y="0"/>
          <a:ext cx="293429" cy="3048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>
        <a:off x="7340203" y="60960"/>
        <a:ext cx="205400" cy="182880"/>
      </dsp:txXfrm>
    </dsp:sp>
    <dsp:sp modelId="{C62C1A73-6D55-E842-9FA4-26749F2D258D}">
      <dsp:nvSpPr>
        <dsp:cNvPr id="0" name=""/>
        <dsp:cNvSpPr/>
      </dsp:nvSpPr>
      <dsp:spPr>
        <a:xfrm>
          <a:off x="7755433" y="0"/>
          <a:ext cx="1384101" cy="304800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>
              <a:solidFill>
                <a:schemeClr val="tx1"/>
              </a:solidFill>
            </a:rPr>
            <a:t>Conclusion</a:t>
          </a:r>
          <a:endParaRPr lang="en-US" sz="1300" kern="1200" dirty="0">
            <a:solidFill>
              <a:schemeClr val="tx1"/>
            </a:solidFill>
          </a:endParaRPr>
        </a:p>
      </dsp:txBody>
      <dsp:txXfrm>
        <a:off x="7764360" y="8927"/>
        <a:ext cx="1366247" cy="28694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E21E73-64E5-B944-BAC1-F21D0C1580A8}">
      <dsp:nvSpPr>
        <dsp:cNvPr id="0" name=""/>
        <dsp:cNvSpPr/>
      </dsp:nvSpPr>
      <dsp:spPr>
        <a:xfrm>
          <a:off x="4464" y="0"/>
          <a:ext cx="1384101" cy="304800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0" kern="1200" dirty="0" smtClean="0">
              <a:solidFill>
                <a:schemeClr val="tx1"/>
              </a:solidFill>
            </a:rPr>
            <a:t>Motivation</a:t>
          </a:r>
          <a:endParaRPr lang="en-US" sz="1300" b="0" kern="1200" dirty="0">
            <a:solidFill>
              <a:schemeClr val="tx1"/>
            </a:solidFill>
          </a:endParaRPr>
        </a:p>
      </dsp:txBody>
      <dsp:txXfrm>
        <a:off x="13391" y="8927"/>
        <a:ext cx="1366247" cy="286946"/>
      </dsp:txXfrm>
    </dsp:sp>
    <dsp:sp modelId="{9347874D-D32F-2E4D-952B-B84FCF13786D}">
      <dsp:nvSpPr>
        <dsp:cNvPr id="0" name=""/>
        <dsp:cNvSpPr/>
      </dsp:nvSpPr>
      <dsp:spPr>
        <a:xfrm>
          <a:off x="1526976" y="0"/>
          <a:ext cx="293429" cy="3048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>
        <a:off x="1526976" y="60960"/>
        <a:ext cx="205400" cy="182880"/>
      </dsp:txXfrm>
    </dsp:sp>
    <dsp:sp modelId="{38E07313-51F5-8142-A6C7-A9F6B3618736}">
      <dsp:nvSpPr>
        <dsp:cNvPr id="0" name=""/>
        <dsp:cNvSpPr/>
      </dsp:nvSpPr>
      <dsp:spPr>
        <a:xfrm>
          <a:off x="1942207" y="0"/>
          <a:ext cx="1384101" cy="304800"/>
        </a:xfrm>
        <a:prstGeom prst="roundRect">
          <a:avLst>
            <a:gd name="adj" fmla="val 10000"/>
          </a:avLst>
        </a:prstGeom>
        <a:solidFill>
          <a:schemeClr val="tx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>
              <a:solidFill>
                <a:schemeClr val="bg1"/>
              </a:solidFill>
            </a:rPr>
            <a:t>Problem</a:t>
          </a:r>
          <a:endParaRPr lang="en-US" sz="1300" b="1" kern="1200" dirty="0">
            <a:solidFill>
              <a:schemeClr val="bg1"/>
            </a:solidFill>
          </a:endParaRPr>
        </a:p>
      </dsp:txBody>
      <dsp:txXfrm>
        <a:off x="1951134" y="8927"/>
        <a:ext cx="1366247" cy="286946"/>
      </dsp:txXfrm>
    </dsp:sp>
    <dsp:sp modelId="{8615F0E3-1FA6-214B-A5BE-124BF46C7A2D}">
      <dsp:nvSpPr>
        <dsp:cNvPr id="0" name=""/>
        <dsp:cNvSpPr/>
      </dsp:nvSpPr>
      <dsp:spPr>
        <a:xfrm>
          <a:off x="3464718" y="0"/>
          <a:ext cx="293429" cy="3048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>
        <a:off x="3464718" y="60960"/>
        <a:ext cx="205400" cy="182880"/>
      </dsp:txXfrm>
    </dsp:sp>
    <dsp:sp modelId="{F754AB20-C932-C34F-9FB1-9305DF5F73A9}">
      <dsp:nvSpPr>
        <dsp:cNvPr id="0" name=""/>
        <dsp:cNvSpPr/>
      </dsp:nvSpPr>
      <dsp:spPr>
        <a:xfrm>
          <a:off x="3879949" y="0"/>
          <a:ext cx="1384101" cy="304800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>
              <a:solidFill>
                <a:schemeClr val="tx1"/>
              </a:solidFill>
            </a:rPr>
            <a:t>Design</a:t>
          </a:r>
          <a:endParaRPr lang="en-US" sz="1300" kern="1200" dirty="0">
            <a:solidFill>
              <a:schemeClr val="tx1"/>
            </a:solidFill>
          </a:endParaRPr>
        </a:p>
      </dsp:txBody>
      <dsp:txXfrm>
        <a:off x="3888876" y="8927"/>
        <a:ext cx="1366247" cy="286946"/>
      </dsp:txXfrm>
    </dsp:sp>
    <dsp:sp modelId="{68D9566B-4B99-7246-9501-633B435CA56F}">
      <dsp:nvSpPr>
        <dsp:cNvPr id="0" name=""/>
        <dsp:cNvSpPr/>
      </dsp:nvSpPr>
      <dsp:spPr>
        <a:xfrm>
          <a:off x="5402460" y="0"/>
          <a:ext cx="293429" cy="3048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>
        <a:off x="5402460" y="60960"/>
        <a:ext cx="205400" cy="182880"/>
      </dsp:txXfrm>
    </dsp:sp>
    <dsp:sp modelId="{92251872-FDE4-AC49-8F14-4382C001D483}">
      <dsp:nvSpPr>
        <dsp:cNvPr id="0" name=""/>
        <dsp:cNvSpPr/>
      </dsp:nvSpPr>
      <dsp:spPr>
        <a:xfrm>
          <a:off x="5817691" y="0"/>
          <a:ext cx="1384101" cy="304800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>
              <a:solidFill>
                <a:schemeClr val="tx1"/>
              </a:solidFill>
            </a:rPr>
            <a:t>Evaluation</a:t>
          </a:r>
          <a:endParaRPr lang="en-US" sz="1300" kern="1200" dirty="0">
            <a:solidFill>
              <a:schemeClr val="tx1"/>
            </a:solidFill>
          </a:endParaRPr>
        </a:p>
      </dsp:txBody>
      <dsp:txXfrm>
        <a:off x="5826618" y="8927"/>
        <a:ext cx="1366247" cy="286946"/>
      </dsp:txXfrm>
    </dsp:sp>
    <dsp:sp modelId="{47CDE8AF-ED2F-0D40-AB59-228BFC6ABB4B}">
      <dsp:nvSpPr>
        <dsp:cNvPr id="0" name=""/>
        <dsp:cNvSpPr/>
      </dsp:nvSpPr>
      <dsp:spPr>
        <a:xfrm>
          <a:off x="7340203" y="0"/>
          <a:ext cx="293429" cy="3048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>
        <a:off x="7340203" y="60960"/>
        <a:ext cx="205400" cy="182880"/>
      </dsp:txXfrm>
    </dsp:sp>
    <dsp:sp modelId="{C62C1A73-6D55-E842-9FA4-26749F2D258D}">
      <dsp:nvSpPr>
        <dsp:cNvPr id="0" name=""/>
        <dsp:cNvSpPr/>
      </dsp:nvSpPr>
      <dsp:spPr>
        <a:xfrm>
          <a:off x="7755433" y="0"/>
          <a:ext cx="1384101" cy="304800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>
              <a:solidFill>
                <a:schemeClr val="tx1"/>
              </a:solidFill>
            </a:rPr>
            <a:t>Conclusion</a:t>
          </a:r>
          <a:endParaRPr lang="en-US" sz="1300" kern="1200" dirty="0">
            <a:solidFill>
              <a:schemeClr val="tx1"/>
            </a:solidFill>
          </a:endParaRPr>
        </a:p>
      </dsp:txBody>
      <dsp:txXfrm>
        <a:off x="7764360" y="8927"/>
        <a:ext cx="1366247" cy="28694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E21E73-64E5-B944-BAC1-F21D0C1580A8}">
      <dsp:nvSpPr>
        <dsp:cNvPr id="0" name=""/>
        <dsp:cNvSpPr/>
      </dsp:nvSpPr>
      <dsp:spPr>
        <a:xfrm>
          <a:off x="4464" y="0"/>
          <a:ext cx="1384101" cy="304800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0" kern="1200" dirty="0" smtClean="0">
              <a:solidFill>
                <a:schemeClr val="tx1"/>
              </a:solidFill>
            </a:rPr>
            <a:t>Motivation</a:t>
          </a:r>
          <a:endParaRPr lang="en-US" sz="1300" b="0" kern="1200" dirty="0">
            <a:solidFill>
              <a:schemeClr val="tx1"/>
            </a:solidFill>
          </a:endParaRPr>
        </a:p>
      </dsp:txBody>
      <dsp:txXfrm>
        <a:off x="13391" y="8927"/>
        <a:ext cx="1366247" cy="286946"/>
      </dsp:txXfrm>
    </dsp:sp>
    <dsp:sp modelId="{9347874D-D32F-2E4D-952B-B84FCF13786D}">
      <dsp:nvSpPr>
        <dsp:cNvPr id="0" name=""/>
        <dsp:cNvSpPr/>
      </dsp:nvSpPr>
      <dsp:spPr>
        <a:xfrm>
          <a:off x="1526976" y="0"/>
          <a:ext cx="293429" cy="3048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>
        <a:off x="1526976" y="60960"/>
        <a:ext cx="205400" cy="182880"/>
      </dsp:txXfrm>
    </dsp:sp>
    <dsp:sp modelId="{38E07313-51F5-8142-A6C7-A9F6B3618736}">
      <dsp:nvSpPr>
        <dsp:cNvPr id="0" name=""/>
        <dsp:cNvSpPr/>
      </dsp:nvSpPr>
      <dsp:spPr>
        <a:xfrm>
          <a:off x="1942207" y="0"/>
          <a:ext cx="1384101" cy="304800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0" kern="1200" dirty="0" smtClean="0">
              <a:solidFill>
                <a:schemeClr val="tx1"/>
              </a:solidFill>
            </a:rPr>
            <a:t>Problem</a:t>
          </a:r>
          <a:endParaRPr lang="en-US" sz="1300" b="0" kern="1200" dirty="0">
            <a:solidFill>
              <a:schemeClr val="tx1"/>
            </a:solidFill>
          </a:endParaRPr>
        </a:p>
      </dsp:txBody>
      <dsp:txXfrm>
        <a:off x="1951134" y="8927"/>
        <a:ext cx="1366247" cy="286946"/>
      </dsp:txXfrm>
    </dsp:sp>
    <dsp:sp modelId="{8615F0E3-1FA6-214B-A5BE-124BF46C7A2D}">
      <dsp:nvSpPr>
        <dsp:cNvPr id="0" name=""/>
        <dsp:cNvSpPr/>
      </dsp:nvSpPr>
      <dsp:spPr>
        <a:xfrm>
          <a:off x="3464718" y="0"/>
          <a:ext cx="293429" cy="3048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>
        <a:off x="3464718" y="60960"/>
        <a:ext cx="205400" cy="182880"/>
      </dsp:txXfrm>
    </dsp:sp>
    <dsp:sp modelId="{F754AB20-C932-C34F-9FB1-9305DF5F73A9}">
      <dsp:nvSpPr>
        <dsp:cNvPr id="0" name=""/>
        <dsp:cNvSpPr/>
      </dsp:nvSpPr>
      <dsp:spPr>
        <a:xfrm>
          <a:off x="3879949" y="0"/>
          <a:ext cx="1384101" cy="304800"/>
        </a:xfrm>
        <a:prstGeom prst="roundRect">
          <a:avLst>
            <a:gd name="adj" fmla="val 10000"/>
          </a:avLst>
        </a:prstGeom>
        <a:solidFill>
          <a:schemeClr val="tx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>
              <a:solidFill>
                <a:schemeClr val="bg1"/>
              </a:solidFill>
            </a:rPr>
            <a:t>Design</a:t>
          </a:r>
          <a:endParaRPr lang="en-US" sz="1300" b="1" kern="1200" dirty="0">
            <a:solidFill>
              <a:schemeClr val="bg1"/>
            </a:solidFill>
          </a:endParaRPr>
        </a:p>
      </dsp:txBody>
      <dsp:txXfrm>
        <a:off x="3888876" y="8927"/>
        <a:ext cx="1366247" cy="286946"/>
      </dsp:txXfrm>
    </dsp:sp>
    <dsp:sp modelId="{68D9566B-4B99-7246-9501-633B435CA56F}">
      <dsp:nvSpPr>
        <dsp:cNvPr id="0" name=""/>
        <dsp:cNvSpPr/>
      </dsp:nvSpPr>
      <dsp:spPr>
        <a:xfrm>
          <a:off x="5402460" y="0"/>
          <a:ext cx="293429" cy="3048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>
        <a:off x="5402460" y="60960"/>
        <a:ext cx="205400" cy="182880"/>
      </dsp:txXfrm>
    </dsp:sp>
    <dsp:sp modelId="{92251872-FDE4-AC49-8F14-4382C001D483}">
      <dsp:nvSpPr>
        <dsp:cNvPr id="0" name=""/>
        <dsp:cNvSpPr/>
      </dsp:nvSpPr>
      <dsp:spPr>
        <a:xfrm>
          <a:off x="5817691" y="0"/>
          <a:ext cx="1384101" cy="304800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>
              <a:solidFill>
                <a:schemeClr val="tx1"/>
              </a:solidFill>
            </a:rPr>
            <a:t>Evaluation</a:t>
          </a:r>
          <a:endParaRPr lang="en-US" sz="1300" kern="1200" dirty="0">
            <a:solidFill>
              <a:schemeClr val="tx1"/>
            </a:solidFill>
          </a:endParaRPr>
        </a:p>
      </dsp:txBody>
      <dsp:txXfrm>
        <a:off x="5826618" y="8927"/>
        <a:ext cx="1366247" cy="286946"/>
      </dsp:txXfrm>
    </dsp:sp>
    <dsp:sp modelId="{47CDE8AF-ED2F-0D40-AB59-228BFC6ABB4B}">
      <dsp:nvSpPr>
        <dsp:cNvPr id="0" name=""/>
        <dsp:cNvSpPr/>
      </dsp:nvSpPr>
      <dsp:spPr>
        <a:xfrm>
          <a:off x="7340203" y="0"/>
          <a:ext cx="293429" cy="3048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>
        <a:off x="7340203" y="60960"/>
        <a:ext cx="205400" cy="182880"/>
      </dsp:txXfrm>
    </dsp:sp>
    <dsp:sp modelId="{C62C1A73-6D55-E842-9FA4-26749F2D258D}">
      <dsp:nvSpPr>
        <dsp:cNvPr id="0" name=""/>
        <dsp:cNvSpPr/>
      </dsp:nvSpPr>
      <dsp:spPr>
        <a:xfrm>
          <a:off x="7755433" y="0"/>
          <a:ext cx="1384101" cy="304800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>
              <a:solidFill>
                <a:schemeClr val="tx1"/>
              </a:solidFill>
            </a:rPr>
            <a:t>Conclusion</a:t>
          </a:r>
          <a:endParaRPr lang="en-US" sz="1300" kern="1200" dirty="0">
            <a:solidFill>
              <a:schemeClr val="tx1"/>
            </a:solidFill>
          </a:endParaRPr>
        </a:p>
      </dsp:txBody>
      <dsp:txXfrm>
        <a:off x="7764360" y="8927"/>
        <a:ext cx="1366247" cy="28694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E21E73-64E5-B944-BAC1-F21D0C1580A8}">
      <dsp:nvSpPr>
        <dsp:cNvPr id="0" name=""/>
        <dsp:cNvSpPr/>
      </dsp:nvSpPr>
      <dsp:spPr>
        <a:xfrm>
          <a:off x="4464" y="0"/>
          <a:ext cx="1384101" cy="304800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0" kern="1200" dirty="0" smtClean="0">
              <a:solidFill>
                <a:schemeClr val="tx1"/>
              </a:solidFill>
            </a:rPr>
            <a:t>Motivation</a:t>
          </a:r>
          <a:endParaRPr lang="en-US" sz="1300" b="0" kern="1200" dirty="0">
            <a:solidFill>
              <a:schemeClr val="tx1"/>
            </a:solidFill>
          </a:endParaRPr>
        </a:p>
      </dsp:txBody>
      <dsp:txXfrm>
        <a:off x="13391" y="8927"/>
        <a:ext cx="1366247" cy="286946"/>
      </dsp:txXfrm>
    </dsp:sp>
    <dsp:sp modelId="{9347874D-D32F-2E4D-952B-B84FCF13786D}">
      <dsp:nvSpPr>
        <dsp:cNvPr id="0" name=""/>
        <dsp:cNvSpPr/>
      </dsp:nvSpPr>
      <dsp:spPr>
        <a:xfrm>
          <a:off x="1526976" y="0"/>
          <a:ext cx="293429" cy="3048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>
        <a:off x="1526976" y="60960"/>
        <a:ext cx="205400" cy="182880"/>
      </dsp:txXfrm>
    </dsp:sp>
    <dsp:sp modelId="{38E07313-51F5-8142-A6C7-A9F6B3618736}">
      <dsp:nvSpPr>
        <dsp:cNvPr id="0" name=""/>
        <dsp:cNvSpPr/>
      </dsp:nvSpPr>
      <dsp:spPr>
        <a:xfrm>
          <a:off x="1942207" y="0"/>
          <a:ext cx="1384101" cy="304800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0" kern="1200" dirty="0" smtClean="0">
              <a:solidFill>
                <a:schemeClr val="tx1"/>
              </a:solidFill>
            </a:rPr>
            <a:t>Problem</a:t>
          </a:r>
          <a:endParaRPr lang="en-US" sz="1300" b="0" kern="1200" dirty="0">
            <a:solidFill>
              <a:schemeClr val="tx1"/>
            </a:solidFill>
          </a:endParaRPr>
        </a:p>
      </dsp:txBody>
      <dsp:txXfrm>
        <a:off x="1951134" y="8927"/>
        <a:ext cx="1366247" cy="286946"/>
      </dsp:txXfrm>
    </dsp:sp>
    <dsp:sp modelId="{8615F0E3-1FA6-214B-A5BE-124BF46C7A2D}">
      <dsp:nvSpPr>
        <dsp:cNvPr id="0" name=""/>
        <dsp:cNvSpPr/>
      </dsp:nvSpPr>
      <dsp:spPr>
        <a:xfrm>
          <a:off x="3464718" y="0"/>
          <a:ext cx="293429" cy="3048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>
        <a:off x="3464718" y="60960"/>
        <a:ext cx="205400" cy="182880"/>
      </dsp:txXfrm>
    </dsp:sp>
    <dsp:sp modelId="{F754AB20-C932-C34F-9FB1-9305DF5F73A9}">
      <dsp:nvSpPr>
        <dsp:cNvPr id="0" name=""/>
        <dsp:cNvSpPr/>
      </dsp:nvSpPr>
      <dsp:spPr>
        <a:xfrm>
          <a:off x="3879949" y="0"/>
          <a:ext cx="1384101" cy="304800"/>
        </a:xfrm>
        <a:prstGeom prst="roundRect">
          <a:avLst>
            <a:gd name="adj" fmla="val 10000"/>
          </a:avLst>
        </a:prstGeom>
        <a:solidFill>
          <a:schemeClr val="tx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>
              <a:solidFill>
                <a:schemeClr val="bg1"/>
              </a:solidFill>
            </a:rPr>
            <a:t>Design</a:t>
          </a:r>
          <a:endParaRPr lang="en-US" sz="1300" b="1" kern="1200" dirty="0">
            <a:solidFill>
              <a:schemeClr val="bg1"/>
            </a:solidFill>
          </a:endParaRPr>
        </a:p>
      </dsp:txBody>
      <dsp:txXfrm>
        <a:off x="3888876" y="8927"/>
        <a:ext cx="1366247" cy="286946"/>
      </dsp:txXfrm>
    </dsp:sp>
    <dsp:sp modelId="{68D9566B-4B99-7246-9501-633B435CA56F}">
      <dsp:nvSpPr>
        <dsp:cNvPr id="0" name=""/>
        <dsp:cNvSpPr/>
      </dsp:nvSpPr>
      <dsp:spPr>
        <a:xfrm>
          <a:off x="5402460" y="0"/>
          <a:ext cx="293429" cy="3048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>
        <a:off x="5402460" y="60960"/>
        <a:ext cx="205400" cy="182880"/>
      </dsp:txXfrm>
    </dsp:sp>
    <dsp:sp modelId="{92251872-FDE4-AC49-8F14-4382C001D483}">
      <dsp:nvSpPr>
        <dsp:cNvPr id="0" name=""/>
        <dsp:cNvSpPr/>
      </dsp:nvSpPr>
      <dsp:spPr>
        <a:xfrm>
          <a:off x="5817691" y="0"/>
          <a:ext cx="1384101" cy="304800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>
              <a:solidFill>
                <a:schemeClr val="tx1"/>
              </a:solidFill>
            </a:rPr>
            <a:t>Evaluation</a:t>
          </a:r>
          <a:endParaRPr lang="en-US" sz="1300" kern="1200" dirty="0">
            <a:solidFill>
              <a:schemeClr val="tx1"/>
            </a:solidFill>
          </a:endParaRPr>
        </a:p>
      </dsp:txBody>
      <dsp:txXfrm>
        <a:off x="5826618" y="8927"/>
        <a:ext cx="1366247" cy="286946"/>
      </dsp:txXfrm>
    </dsp:sp>
    <dsp:sp modelId="{47CDE8AF-ED2F-0D40-AB59-228BFC6ABB4B}">
      <dsp:nvSpPr>
        <dsp:cNvPr id="0" name=""/>
        <dsp:cNvSpPr/>
      </dsp:nvSpPr>
      <dsp:spPr>
        <a:xfrm>
          <a:off x="7340203" y="0"/>
          <a:ext cx="293429" cy="3048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>
        <a:off x="7340203" y="60960"/>
        <a:ext cx="205400" cy="182880"/>
      </dsp:txXfrm>
    </dsp:sp>
    <dsp:sp modelId="{C62C1A73-6D55-E842-9FA4-26749F2D258D}">
      <dsp:nvSpPr>
        <dsp:cNvPr id="0" name=""/>
        <dsp:cNvSpPr/>
      </dsp:nvSpPr>
      <dsp:spPr>
        <a:xfrm>
          <a:off x="7755433" y="0"/>
          <a:ext cx="1384101" cy="304800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>
              <a:solidFill>
                <a:schemeClr val="tx1"/>
              </a:solidFill>
            </a:rPr>
            <a:t>Conclusion</a:t>
          </a:r>
          <a:endParaRPr lang="en-US" sz="1300" kern="1200" dirty="0">
            <a:solidFill>
              <a:schemeClr val="tx1"/>
            </a:solidFill>
          </a:endParaRPr>
        </a:p>
      </dsp:txBody>
      <dsp:txXfrm>
        <a:off x="7764360" y="8927"/>
        <a:ext cx="1366247" cy="28694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E21E73-64E5-B944-BAC1-F21D0C1580A8}">
      <dsp:nvSpPr>
        <dsp:cNvPr id="0" name=""/>
        <dsp:cNvSpPr/>
      </dsp:nvSpPr>
      <dsp:spPr>
        <a:xfrm>
          <a:off x="4464" y="0"/>
          <a:ext cx="1384101" cy="304800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0" kern="1200" dirty="0" smtClean="0">
              <a:solidFill>
                <a:schemeClr val="tx1"/>
              </a:solidFill>
            </a:rPr>
            <a:t>Motivation</a:t>
          </a:r>
          <a:endParaRPr lang="en-US" sz="1300" b="0" kern="1200" dirty="0">
            <a:solidFill>
              <a:schemeClr val="tx1"/>
            </a:solidFill>
          </a:endParaRPr>
        </a:p>
      </dsp:txBody>
      <dsp:txXfrm>
        <a:off x="13391" y="8927"/>
        <a:ext cx="1366247" cy="286946"/>
      </dsp:txXfrm>
    </dsp:sp>
    <dsp:sp modelId="{9347874D-D32F-2E4D-952B-B84FCF13786D}">
      <dsp:nvSpPr>
        <dsp:cNvPr id="0" name=""/>
        <dsp:cNvSpPr/>
      </dsp:nvSpPr>
      <dsp:spPr>
        <a:xfrm>
          <a:off x="1526976" y="0"/>
          <a:ext cx="293429" cy="3048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>
        <a:off x="1526976" y="60960"/>
        <a:ext cx="205400" cy="182880"/>
      </dsp:txXfrm>
    </dsp:sp>
    <dsp:sp modelId="{38E07313-51F5-8142-A6C7-A9F6B3618736}">
      <dsp:nvSpPr>
        <dsp:cNvPr id="0" name=""/>
        <dsp:cNvSpPr/>
      </dsp:nvSpPr>
      <dsp:spPr>
        <a:xfrm>
          <a:off x="1942207" y="0"/>
          <a:ext cx="1384101" cy="304800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0" kern="1200" dirty="0" smtClean="0">
              <a:solidFill>
                <a:schemeClr val="tx1"/>
              </a:solidFill>
            </a:rPr>
            <a:t>Problem</a:t>
          </a:r>
          <a:endParaRPr lang="en-US" sz="1300" b="0" kern="1200" dirty="0">
            <a:solidFill>
              <a:schemeClr val="tx1"/>
            </a:solidFill>
          </a:endParaRPr>
        </a:p>
      </dsp:txBody>
      <dsp:txXfrm>
        <a:off x="1951134" y="8927"/>
        <a:ext cx="1366247" cy="286946"/>
      </dsp:txXfrm>
    </dsp:sp>
    <dsp:sp modelId="{8615F0E3-1FA6-214B-A5BE-124BF46C7A2D}">
      <dsp:nvSpPr>
        <dsp:cNvPr id="0" name=""/>
        <dsp:cNvSpPr/>
      </dsp:nvSpPr>
      <dsp:spPr>
        <a:xfrm>
          <a:off x="3464718" y="0"/>
          <a:ext cx="293429" cy="3048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>
        <a:off x="3464718" y="60960"/>
        <a:ext cx="205400" cy="182880"/>
      </dsp:txXfrm>
    </dsp:sp>
    <dsp:sp modelId="{F754AB20-C932-C34F-9FB1-9305DF5F73A9}">
      <dsp:nvSpPr>
        <dsp:cNvPr id="0" name=""/>
        <dsp:cNvSpPr/>
      </dsp:nvSpPr>
      <dsp:spPr>
        <a:xfrm>
          <a:off x="3879949" y="0"/>
          <a:ext cx="1384101" cy="304800"/>
        </a:xfrm>
        <a:prstGeom prst="roundRect">
          <a:avLst>
            <a:gd name="adj" fmla="val 10000"/>
          </a:avLst>
        </a:prstGeom>
        <a:solidFill>
          <a:schemeClr val="tx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>
              <a:solidFill>
                <a:schemeClr val="bg1"/>
              </a:solidFill>
            </a:rPr>
            <a:t>Design</a:t>
          </a:r>
          <a:endParaRPr lang="en-US" sz="1300" b="1" kern="1200" dirty="0">
            <a:solidFill>
              <a:schemeClr val="bg1"/>
            </a:solidFill>
          </a:endParaRPr>
        </a:p>
      </dsp:txBody>
      <dsp:txXfrm>
        <a:off x="3888876" y="8927"/>
        <a:ext cx="1366247" cy="286946"/>
      </dsp:txXfrm>
    </dsp:sp>
    <dsp:sp modelId="{68D9566B-4B99-7246-9501-633B435CA56F}">
      <dsp:nvSpPr>
        <dsp:cNvPr id="0" name=""/>
        <dsp:cNvSpPr/>
      </dsp:nvSpPr>
      <dsp:spPr>
        <a:xfrm>
          <a:off x="5402460" y="0"/>
          <a:ext cx="293429" cy="3048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>
        <a:off x="5402460" y="60960"/>
        <a:ext cx="205400" cy="182880"/>
      </dsp:txXfrm>
    </dsp:sp>
    <dsp:sp modelId="{92251872-FDE4-AC49-8F14-4382C001D483}">
      <dsp:nvSpPr>
        <dsp:cNvPr id="0" name=""/>
        <dsp:cNvSpPr/>
      </dsp:nvSpPr>
      <dsp:spPr>
        <a:xfrm>
          <a:off x="5817691" y="0"/>
          <a:ext cx="1384101" cy="304800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>
              <a:solidFill>
                <a:schemeClr val="tx1"/>
              </a:solidFill>
            </a:rPr>
            <a:t>Evaluation</a:t>
          </a:r>
          <a:endParaRPr lang="en-US" sz="1300" kern="1200" dirty="0">
            <a:solidFill>
              <a:schemeClr val="tx1"/>
            </a:solidFill>
          </a:endParaRPr>
        </a:p>
      </dsp:txBody>
      <dsp:txXfrm>
        <a:off x="5826618" y="8927"/>
        <a:ext cx="1366247" cy="286946"/>
      </dsp:txXfrm>
    </dsp:sp>
    <dsp:sp modelId="{47CDE8AF-ED2F-0D40-AB59-228BFC6ABB4B}">
      <dsp:nvSpPr>
        <dsp:cNvPr id="0" name=""/>
        <dsp:cNvSpPr/>
      </dsp:nvSpPr>
      <dsp:spPr>
        <a:xfrm>
          <a:off x="7340203" y="0"/>
          <a:ext cx="293429" cy="3048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>
        <a:off x="7340203" y="60960"/>
        <a:ext cx="205400" cy="182880"/>
      </dsp:txXfrm>
    </dsp:sp>
    <dsp:sp modelId="{C62C1A73-6D55-E842-9FA4-26749F2D258D}">
      <dsp:nvSpPr>
        <dsp:cNvPr id="0" name=""/>
        <dsp:cNvSpPr/>
      </dsp:nvSpPr>
      <dsp:spPr>
        <a:xfrm>
          <a:off x="7755433" y="0"/>
          <a:ext cx="1384101" cy="304800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>
              <a:solidFill>
                <a:schemeClr val="tx1"/>
              </a:solidFill>
            </a:rPr>
            <a:t>Conclusion</a:t>
          </a:r>
          <a:endParaRPr lang="en-US" sz="1300" kern="1200" dirty="0">
            <a:solidFill>
              <a:schemeClr val="tx1"/>
            </a:solidFill>
          </a:endParaRPr>
        </a:p>
      </dsp:txBody>
      <dsp:txXfrm>
        <a:off x="7764360" y="8927"/>
        <a:ext cx="1366247" cy="28694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E21E73-64E5-B944-BAC1-F21D0C1580A8}">
      <dsp:nvSpPr>
        <dsp:cNvPr id="0" name=""/>
        <dsp:cNvSpPr/>
      </dsp:nvSpPr>
      <dsp:spPr>
        <a:xfrm>
          <a:off x="4464" y="0"/>
          <a:ext cx="1384101" cy="304800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0" kern="1200" dirty="0" smtClean="0">
              <a:solidFill>
                <a:schemeClr val="tx1"/>
              </a:solidFill>
            </a:rPr>
            <a:t>Motivation</a:t>
          </a:r>
          <a:endParaRPr lang="en-US" sz="1300" b="0" kern="1200" dirty="0">
            <a:solidFill>
              <a:schemeClr val="tx1"/>
            </a:solidFill>
          </a:endParaRPr>
        </a:p>
      </dsp:txBody>
      <dsp:txXfrm>
        <a:off x="13391" y="8927"/>
        <a:ext cx="1366247" cy="286946"/>
      </dsp:txXfrm>
    </dsp:sp>
    <dsp:sp modelId="{9347874D-D32F-2E4D-952B-B84FCF13786D}">
      <dsp:nvSpPr>
        <dsp:cNvPr id="0" name=""/>
        <dsp:cNvSpPr/>
      </dsp:nvSpPr>
      <dsp:spPr>
        <a:xfrm>
          <a:off x="1526976" y="0"/>
          <a:ext cx="293429" cy="3048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>
        <a:off x="1526976" y="60960"/>
        <a:ext cx="205400" cy="182880"/>
      </dsp:txXfrm>
    </dsp:sp>
    <dsp:sp modelId="{38E07313-51F5-8142-A6C7-A9F6B3618736}">
      <dsp:nvSpPr>
        <dsp:cNvPr id="0" name=""/>
        <dsp:cNvSpPr/>
      </dsp:nvSpPr>
      <dsp:spPr>
        <a:xfrm>
          <a:off x="1942207" y="0"/>
          <a:ext cx="1384101" cy="304800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0" kern="1200" dirty="0" smtClean="0">
              <a:solidFill>
                <a:schemeClr val="tx1"/>
              </a:solidFill>
            </a:rPr>
            <a:t>Problem</a:t>
          </a:r>
          <a:endParaRPr lang="en-US" sz="1300" b="0" kern="1200" dirty="0">
            <a:solidFill>
              <a:schemeClr val="tx1"/>
            </a:solidFill>
          </a:endParaRPr>
        </a:p>
      </dsp:txBody>
      <dsp:txXfrm>
        <a:off x="1951134" y="8927"/>
        <a:ext cx="1366247" cy="286946"/>
      </dsp:txXfrm>
    </dsp:sp>
    <dsp:sp modelId="{8615F0E3-1FA6-214B-A5BE-124BF46C7A2D}">
      <dsp:nvSpPr>
        <dsp:cNvPr id="0" name=""/>
        <dsp:cNvSpPr/>
      </dsp:nvSpPr>
      <dsp:spPr>
        <a:xfrm>
          <a:off x="3464718" y="0"/>
          <a:ext cx="293429" cy="3048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>
        <a:off x="3464718" y="60960"/>
        <a:ext cx="205400" cy="182880"/>
      </dsp:txXfrm>
    </dsp:sp>
    <dsp:sp modelId="{F754AB20-C932-C34F-9FB1-9305DF5F73A9}">
      <dsp:nvSpPr>
        <dsp:cNvPr id="0" name=""/>
        <dsp:cNvSpPr/>
      </dsp:nvSpPr>
      <dsp:spPr>
        <a:xfrm>
          <a:off x="3879949" y="0"/>
          <a:ext cx="1384101" cy="304800"/>
        </a:xfrm>
        <a:prstGeom prst="roundRect">
          <a:avLst>
            <a:gd name="adj" fmla="val 10000"/>
          </a:avLst>
        </a:prstGeom>
        <a:solidFill>
          <a:schemeClr val="tx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>
              <a:solidFill>
                <a:schemeClr val="bg1"/>
              </a:solidFill>
            </a:rPr>
            <a:t>Design</a:t>
          </a:r>
          <a:endParaRPr lang="en-US" sz="1300" b="1" kern="1200" dirty="0">
            <a:solidFill>
              <a:schemeClr val="bg1"/>
            </a:solidFill>
          </a:endParaRPr>
        </a:p>
      </dsp:txBody>
      <dsp:txXfrm>
        <a:off x="3888876" y="8927"/>
        <a:ext cx="1366247" cy="286946"/>
      </dsp:txXfrm>
    </dsp:sp>
    <dsp:sp modelId="{68D9566B-4B99-7246-9501-633B435CA56F}">
      <dsp:nvSpPr>
        <dsp:cNvPr id="0" name=""/>
        <dsp:cNvSpPr/>
      </dsp:nvSpPr>
      <dsp:spPr>
        <a:xfrm>
          <a:off x="5402460" y="0"/>
          <a:ext cx="293429" cy="3048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>
        <a:off x="5402460" y="60960"/>
        <a:ext cx="205400" cy="182880"/>
      </dsp:txXfrm>
    </dsp:sp>
    <dsp:sp modelId="{92251872-FDE4-AC49-8F14-4382C001D483}">
      <dsp:nvSpPr>
        <dsp:cNvPr id="0" name=""/>
        <dsp:cNvSpPr/>
      </dsp:nvSpPr>
      <dsp:spPr>
        <a:xfrm>
          <a:off x="5817691" y="0"/>
          <a:ext cx="1384101" cy="304800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>
              <a:solidFill>
                <a:schemeClr val="tx1"/>
              </a:solidFill>
            </a:rPr>
            <a:t>Evaluation</a:t>
          </a:r>
          <a:endParaRPr lang="en-US" sz="1300" kern="1200" dirty="0">
            <a:solidFill>
              <a:schemeClr val="tx1"/>
            </a:solidFill>
          </a:endParaRPr>
        </a:p>
      </dsp:txBody>
      <dsp:txXfrm>
        <a:off x="5826618" y="8927"/>
        <a:ext cx="1366247" cy="286946"/>
      </dsp:txXfrm>
    </dsp:sp>
    <dsp:sp modelId="{47CDE8AF-ED2F-0D40-AB59-228BFC6ABB4B}">
      <dsp:nvSpPr>
        <dsp:cNvPr id="0" name=""/>
        <dsp:cNvSpPr/>
      </dsp:nvSpPr>
      <dsp:spPr>
        <a:xfrm>
          <a:off x="7340203" y="0"/>
          <a:ext cx="293429" cy="3048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>
        <a:off x="7340203" y="60960"/>
        <a:ext cx="205400" cy="182880"/>
      </dsp:txXfrm>
    </dsp:sp>
    <dsp:sp modelId="{C62C1A73-6D55-E842-9FA4-26749F2D258D}">
      <dsp:nvSpPr>
        <dsp:cNvPr id="0" name=""/>
        <dsp:cNvSpPr/>
      </dsp:nvSpPr>
      <dsp:spPr>
        <a:xfrm>
          <a:off x="7755433" y="0"/>
          <a:ext cx="1384101" cy="304800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>
              <a:solidFill>
                <a:schemeClr val="tx1"/>
              </a:solidFill>
            </a:rPr>
            <a:t>Conclusion</a:t>
          </a:r>
          <a:endParaRPr lang="en-US" sz="1300" kern="1200" dirty="0">
            <a:solidFill>
              <a:schemeClr val="tx1"/>
            </a:solidFill>
          </a:endParaRPr>
        </a:p>
      </dsp:txBody>
      <dsp:txXfrm>
        <a:off x="7764360" y="8927"/>
        <a:ext cx="1366247" cy="2869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3170238" cy="479425"/>
          </a:xfrm>
          <a:prstGeom prst="rect">
            <a:avLst/>
          </a:prstGeom>
        </p:spPr>
        <p:txBody>
          <a:bodyPr vert="horz" lIns="90913" tIns="45457" rIns="90913" bIns="45457" rtlCol="0"/>
          <a:lstStyle>
            <a:lvl1pPr algn="l">
              <a:defRPr sz="11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2"/>
            <a:ext cx="3170238" cy="479425"/>
          </a:xfrm>
          <a:prstGeom prst="rect">
            <a:avLst/>
          </a:prstGeom>
        </p:spPr>
        <p:txBody>
          <a:bodyPr vert="horz" lIns="90913" tIns="45457" rIns="90913" bIns="45457" rtlCol="0"/>
          <a:lstStyle>
            <a:lvl1pPr algn="r">
              <a:defRPr sz="1100"/>
            </a:lvl1pPr>
          </a:lstStyle>
          <a:p>
            <a:pPr>
              <a:defRPr/>
            </a:pPr>
            <a:fld id="{DFB3330B-B172-E44A-960E-563FDEF937BF}" type="datetime1">
              <a:rPr lang="en-US" smtClean="0"/>
              <a:pPr>
                <a:defRPr/>
              </a:pPr>
              <a:t>6/30/2012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120190"/>
            <a:ext cx="3170238" cy="479425"/>
          </a:xfrm>
          <a:prstGeom prst="rect">
            <a:avLst/>
          </a:prstGeom>
        </p:spPr>
        <p:txBody>
          <a:bodyPr vert="horz" lIns="90913" tIns="45457" rIns="90913" bIns="45457" rtlCol="0" anchor="b"/>
          <a:lstStyle>
            <a:lvl1pPr algn="l">
              <a:defRPr sz="11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90"/>
            <a:ext cx="3170238" cy="479425"/>
          </a:xfrm>
          <a:prstGeom prst="rect">
            <a:avLst/>
          </a:prstGeom>
        </p:spPr>
        <p:txBody>
          <a:bodyPr vert="horz" lIns="90913" tIns="45457" rIns="90913" bIns="45457" rtlCol="0" anchor="b"/>
          <a:lstStyle>
            <a:lvl1pPr algn="r">
              <a:defRPr sz="1100"/>
            </a:lvl1pPr>
          </a:lstStyle>
          <a:p>
            <a:pPr>
              <a:defRPr/>
            </a:pPr>
            <a:fld id="{BC201BFE-4750-564E-B562-B6EB28C90C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84019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3170238" cy="479425"/>
          </a:xfrm>
          <a:prstGeom prst="rect">
            <a:avLst/>
          </a:prstGeom>
        </p:spPr>
        <p:txBody>
          <a:bodyPr vert="horz" wrap="square" lIns="90913" tIns="45457" rIns="90913" bIns="45457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defRPr sz="1100"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2"/>
            <a:ext cx="3170238" cy="479425"/>
          </a:xfrm>
          <a:prstGeom prst="rect">
            <a:avLst/>
          </a:prstGeom>
        </p:spPr>
        <p:txBody>
          <a:bodyPr vert="horz" wrap="square" lIns="90913" tIns="45457" rIns="90913" bIns="45457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100"/>
            </a:lvl1pPr>
          </a:lstStyle>
          <a:p>
            <a:pPr>
              <a:defRPr/>
            </a:pPr>
            <a:fld id="{4CD86048-DD57-D341-A15A-483F2736772B}" type="datetime1">
              <a:rPr lang="en-US" altLang="ko-KR" smtClean="0"/>
              <a:pPr>
                <a:defRPr/>
              </a:pPr>
              <a:t>6/30/2012</a:t>
            </a:fld>
            <a:endParaRPr lang="ko-KR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2188" cy="3602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0913" tIns="45457" rIns="90913" bIns="45457" numCol="1" anchor="ctr" anchorCtr="0" compatLnSpc="1">
            <a:prstTxWarp prst="textNoShape">
              <a:avLst/>
            </a:prstTxWarp>
          </a:bodyPr>
          <a:lstStyle/>
          <a:p>
            <a:pPr lvl="0"/>
            <a:endParaRPr lang="ko-KR" alt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90"/>
            <a:ext cx="5851526" cy="4319587"/>
          </a:xfrm>
          <a:prstGeom prst="rect">
            <a:avLst/>
          </a:prstGeom>
        </p:spPr>
        <p:txBody>
          <a:bodyPr vert="horz" wrap="square" lIns="90913" tIns="45457" rIns="90913" bIns="45457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altLang="ko-KR" noProof="0"/>
              <a:t>Click to edit Master text styles</a:t>
            </a:r>
          </a:p>
          <a:p>
            <a:pPr lvl="1"/>
            <a:r>
              <a:rPr lang="en-US" altLang="ko-KR" noProof="0"/>
              <a:t>Second level</a:t>
            </a:r>
          </a:p>
          <a:p>
            <a:pPr lvl="2"/>
            <a:r>
              <a:rPr lang="en-US" altLang="ko-KR" noProof="0"/>
              <a:t>Third level</a:t>
            </a:r>
          </a:p>
          <a:p>
            <a:pPr lvl="3"/>
            <a:r>
              <a:rPr lang="en-US" altLang="ko-KR" noProof="0"/>
              <a:t>Fourth level</a:t>
            </a:r>
          </a:p>
          <a:p>
            <a:pPr lvl="4"/>
            <a:r>
              <a:rPr lang="en-US" altLang="ko-KR" noProof="0"/>
              <a:t>Fifth level</a:t>
            </a:r>
            <a:endParaRPr lang="ko-KR" alt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120190"/>
            <a:ext cx="3170238" cy="479425"/>
          </a:xfrm>
          <a:prstGeom prst="rect">
            <a:avLst/>
          </a:prstGeom>
        </p:spPr>
        <p:txBody>
          <a:bodyPr vert="horz" wrap="square" lIns="90913" tIns="45457" rIns="90913" bIns="45457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defRPr sz="1100"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90"/>
            <a:ext cx="3170238" cy="479425"/>
          </a:xfrm>
          <a:prstGeom prst="rect">
            <a:avLst/>
          </a:prstGeom>
        </p:spPr>
        <p:txBody>
          <a:bodyPr vert="horz" wrap="square" lIns="90913" tIns="45457" rIns="90913" bIns="45457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100"/>
            </a:lvl1pPr>
          </a:lstStyle>
          <a:p>
            <a:pPr>
              <a:defRPr/>
            </a:pPr>
            <a:fld id="{06DDA1BC-37BB-244A-8E50-34447FC75739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5672328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맑은 고딕" charset="0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맑은 고딕" charset="0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맑은 고딕" charset="0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맑은 고딕" charset="0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맑은 고딕" charset="0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baseline="0" dirty="0" smtClean="0">
              <a:ea typeface="맑은 고딕" pitchFamily="50" charset="-127"/>
              <a:cs typeface="맑은 고딕" pitchFamily="50" charset="-127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09135">
              <a:defRPr/>
            </a:pPr>
            <a:endParaRPr lang="en-US" baseline="0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</p:spTree>
    <p:extLst>
      <p:ext uri="{BB962C8B-B14F-4D97-AF65-F5344CB8AC3E}">
        <p14:creationId xmlns:p14="http://schemas.microsoft.com/office/powerpoint/2010/main" val="31895778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890922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343585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82717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754300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89860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</p:spTree>
    <p:extLst>
      <p:ext uri="{BB962C8B-B14F-4D97-AF65-F5344CB8AC3E}">
        <p14:creationId xmlns:p14="http://schemas.microsoft.com/office/powerpoint/2010/main" val="89224626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</p:spTree>
    <p:extLst>
      <p:ext uri="{BB962C8B-B14F-4D97-AF65-F5344CB8AC3E}">
        <p14:creationId xmlns:p14="http://schemas.microsoft.com/office/powerpoint/2010/main" val="409190031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</p:spTree>
    <p:extLst>
      <p:ext uri="{BB962C8B-B14F-4D97-AF65-F5344CB8AC3E}">
        <p14:creationId xmlns:p14="http://schemas.microsoft.com/office/powerpoint/2010/main" val="20041883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1309136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09135">
              <a:defRPr/>
            </a:pP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8743171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907201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593920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55000" lnSpcReduction="20000"/>
          </a:bodyPr>
          <a:lstStyle/>
          <a:p>
            <a:pPr lvl="0">
              <a:lnSpc>
                <a:spcPct val="100000"/>
              </a:lnSpc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799343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343585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</p:spTree>
    <p:extLst>
      <p:ext uri="{BB962C8B-B14F-4D97-AF65-F5344CB8AC3E}">
        <p14:creationId xmlns:p14="http://schemas.microsoft.com/office/powerpoint/2010/main" val="10914090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75542A-D4CE-2B40-ACBB-23B4E743EB3C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7353480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F1842-F83A-4035-80C4-A26C8F5AC316}" type="datetimeFigureOut">
              <a:rPr lang="en-US" smtClean="0"/>
              <a:t>6/30/2012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E1579-0D69-42EC-9456-260B3F165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959945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F1842-F83A-4035-80C4-A26C8F5AC316}" type="datetimeFigureOut">
              <a:rPr lang="en-US" smtClean="0"/>
              <a:t>6/30/2012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E1579-0D69-42EC-9456-260B3F165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157167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>
            <a:spLocks noChangeArrowheads="1"/>
          </p:cNvSpPr>
          <p:nvPr userDrawn="1"/>
        </p:nvSpPr>
        <p:spPr bwMode="auto">
          <a:xfrm>
            <a:off x="0" y="1219200"/>
            <a:ext cx="9144000" cy="45719"/>
          </a:xfrm>
          <a:prstGeom prst="roundRect">
            <a:avLst>
              <a:gd name="adj" fmla="val 16667"/>
            </a:avLst>
          </a:prstGeom>
          <a:solidFill>
            <a:srgbClr val="3366FF"/>
          </a:solidFill>
          <a:ln w="19050">
            <a:noFill/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>
            <a:defPPr>
              <a:defRPr lang="ko-KR"/>
            </a:defPPr>
            <a:lvl1pPr algn="l" rtl="0" fontAlgn="base" latinLnBrk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rebuchet MS" pitchFamily="-112" charset="0"/>
                <a:ea typeface="굴림" pitchFamily="-112" charset="-127"/>
                <a:cs typeface="굴림" pitchFamily="-112" charset="-127"/>
              </a:defRPr>
            </a:lvl1pPr>
            <a:lvl2pPr marL="457200" algn="l" rtl="0" fontAlgn="base" latinLnBrk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rebuchet MS" pitchFamily="-112" charset="0"/>
                <a:ea typeface="굴림" pitchFamily="-112" charset="-127"/>
                <a:cs typeface="굴림" pitchFamily="-112" charset="-127"/>
              </a:defRPr>
            </a:lvl2pPr>
            <a:lvl3pPr marL="914400" algn="l" rtl="0" fontAlgn="base" latinLnBrk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rebuchet MS" pitchFamily="-112" charset="0"/>
                <a:ea typeface="굴림" pitchFamily="-112" charset="-127"/>
                <a:cs typeface="굴림" pitchFamily="-112" charset="-127"/>
              </a:defRPr>
            </a:lvl3pPr>
            <a:lvl4pPr marL="1371600" algn="l" rtl="0" fontAlgn="base" latinLnBrk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rebuchet MS" pitchFamily="-112" charset="0"/>
                <a:ea typeface="굴림" pitchFamily="-112" charset="-127"/>
                <a:cs typeface="굴림" pitchFamily="-112" charset="-127"/>
              </a:defRPr>
            </a:lvl4pPr>
            <a:lvl5pPr marL="1828800" algn="l" rtl="0" fontAlgn="base" latinLnBrk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rebuchet MS" pitchFamily="-112" charset="0"/>
                <a:ea typeface="굴림" pitchFamily="-112" charset="-127"/>
                <a:cs typeface="굴림" pitchFamily="-112" charset="-127"/>
              </a:defRPr>
            </a:lvl5pPr>
            <a:lvl6pPr marL="2286000" algn="l" defTabSz="457200" rtl="0" eaLnBrk="1" latinLnBrk="0" hangingPunct="1">
              <a:defRPr kumimoji="1" kern="1200">
                <a:solidFill>
                  <a:schemeClr val="tx1"/>
                </a:solidFill>
                <a:latin typeface="Trebuchet MS" pitchFamily="-112" charset="0"/>
                <a:ea typeface="굴림" pitchFamily="-112" charset="-127"/>
                <a:cs typeface="굴림" pitchFamily="-112" charset="-127"/>
              </a:defRPr>
            </a:lvl6pPr>
            <a:lvl7pPr marL="2743200" algn="l" defTabSz="457200" rtl="0" eaLnBrk="1" latinLnBrk="0" hangingPunct="1">
              <a:defRPr kumimoji="1" kern="1200">
                <a:solidFill>
                  <a:schemeClr val="tx1"/>
                </a:solidFill>
                <a:latin typeface="Trebuchet MS" pitchFamily="-112" charset="0"/>
                <a:ea typeface="굴림" pitchFamily="-112" charset="-127"/>
                <a:cs typeface="굴림" pitchFamily="-112" charset="-127"/>
              </a:defRPr>
            </a:lvl7pPr>
            <a:lvl8pPr marL="3200400" algn="l" defTabSz="457200" rtl="0" eaLnBrk="1" latinLnBrk="0" hangingPunct="1">
              <a:defRPr kumimoji="1" kern="1200">
                <a:solidFill>
                  <a:schemeClr val="tx1"/>
                </a:solidFill>
                <a:latin typeface="Trebuchet MS" pitchFamily="-112" charset="0"/>
                <a:ea typeface="굴림" pitchFamily="-112" charset="-127"/>
                <a:cs typeface="굴림" pitchFamily="-112" charset="-127"/>
              </a:defRPr>
            </a:lvl8pPr>
            <a:lvl9pPr marL="3657600" algn="l" defTabSz="457200" rtl="0" eaLnBrk="1" latinLnBrk="0" hangingPunct="1">
              <a:defRPr kumimoji="1" kern="1200">
                <a:solidFill>
                  <a:schemeClr val="tx1"/>
                </a:solidFill>
                <a:latin typeface="Trebuchet MS" pitchFamily="-112" charset="0"/>
                <a:ea typeface="굴림" pitchFamily="-112" charset="-127"/>
                <a:cs typeface="굴림" pitchFamily="-112" charset="-127"/>
              </a:defRPr>
            </a:lvl9pPr>
          </a:lstStyle>
          <a:p>
            <a:pPr algn="ctr">
              <a:defRPr/>
            </a:pPr>
            <a:endParaRPr lang="ko-KR" altLang="en-US">
              <a:solidFill>
                <a:srgbClr val="FFFFFF"/>
              </a:solidFill>
              <a:latin typeface="Trebuchet MS"/>
              <a:cs typeface="Trebuchet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876800"/>
          </a:xfrm>
          <a:prstGeom prst="rect">
            <a:avLst/>
          </a:prstGeom>
        </p:spPr>
        <p:txBody>
          <a:bodyPr/>
          <a:lstStyle>
            <a:lvl1pPr>
              <a:defRPr sz="3600">
                <a:latin typeface="Calibri"/>
                <a:cs typeface="Calibri"/>
              </a:defRPr>
            </a:lvl1pPr>
            <a:lvl2pPr>
              <a:defRPr sz="3200">
                <a:latin typeface="Calibri"/>
                <a:cs typeface="Calibri"/>
              </a:defRPr>
            </a:lvl2pPr>
            <a:lvl3pPr>
              <a:defRPr sz="2800">
                <a:latin typeface="Calibri"/>
                <a:cs typeface="Calibri"/>
              </a:defRPr>
            </a:lvl3pPr>
            <a:lvl4pPr>
              <a:defRPr sz="2400">
                <a:latin typeface="Calibri"/>
                <a:cs typeface="Calibri"/>
              </a:defRPr>
            </a:lvl4pPr>
            <a:lvl5pPr>
              <a:defRPr sz="2400">
                <a:latin typeface="Calibri"/>
                <a:cs typeface="Calibri"/>
              </a:defRPr>
            </a:lvl5pPr>
          </a:lstStyle>
          <a:p>
            <a:pPr lvl="0"/>
            <a:r>
              <a:rPr lang="en-US" altLang="ko-KR" dirty="0" smtClean="0"/>
              <a:t>Click to edit Master text styles</a:t>
            </a:r>
          </a:p>
          <a:p>
            <a:pPr lvl="1"/>
            <a:r>
              <a:rPr lang="en-US" altLang="ko-KR" dirty="0" smtClean="0"/>
              <a:t>Second level</a:t>
            </a:r>
          </a:p>
          <a:p>
            <a:pPr lvl="2"/>
            <a:r>
              <a:rPr lang="en-US" altLang="ko-KR" dirty="0" smtClean="0"/>
              <a:t>Third level</a:t>
            </a:r>
          </a:p>
          <a:p>
            <a:pPr lvl="3"/>
            <a:r>
              <a:rPr lang="en-US" altLang="ko-KR" dirty="0" smtClean="0"/>
              <a:t>Fourth level</a:t>
            </a:r>
          </a:p>
          <a:p>
            <a:pPr lvl="4"/>
            <a:r>
              <a:rPr lang="en-US" altLang="ko-KR" dirty="0" smtClean="0"/>
              <a:t>Fifth level</a:t>
            </a:r>
            <a:endParaRPr lang="ko-KR" alt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0" y="152400"/>
            <a:ext cx="9144000" cy="914400"/>
          </a:xfrm>
          <a:prstGeom prst="rect">
            <a:avLst/>
          </a:prstGeom>
          <a:solidFill>
            <a:srgbClr val="3366FF">
              <a:alpha val="25000"/>
            </a:srgbClr>
          </a:solidFill>
          <a:ln w="12700" cap="flat" cmpd="sng" algn="ctr">
            <a:solidFill>
              <a:srgbClr val="FFE4E5">
                <a:alpha val="3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none"/>
        </p:style>
        <p:txBody>
          <a:bodyPr vert="horz" anchor="ctr"/>
          <a:lstStyle>
            <a:lvl1pPr algn="ctr">
              <a:buNone/>
              <a:defRPr sz="4000" b="1">
                <a:latin typeface="Calibri"/>
                <a:cs typeface="Calibri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8686800" y="152400"/>
            <a:ext cx="457200" cy="3048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l">
              <a:buFont typeface="Arial"/>
              <a:buNone/>
            </a:pPr>
            <a:fld id="{7B7A3791-6844-D64A-BCFF-85D98AB2C3E9}" type="slidenum">
              <a:rPr lang="en-US" b="1" baseline="0" smtClean="0">
                <a:solidFill>
                  <a:srgbClr val="161616"/>
                </a:solidFill>
              </a:rPr>
              <a:pPr algn="l">
                <a:buFont typeface="Arial"/>
                <a:buNone/>
              </a:pPr>
              <a:t>‹#›</a:t>
            </a:fld>
            <a:endParaRPr lang="en-US" b="1" baseline="0" dirty="0" smtClean="0">
              <a:solidFill>
                <a:srgbClr val="16161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>
            <a:spLocks noChangeArrowheads="1"/>
          </p:cNvSpPr>
          <p:nvPr userDrawn="1"/>
        </p:nvSpPr>
        <p:spPr bwMode="auto">
          <a:xfrm>
            <a:off x="0" y="1143000"/>
            <a:ext cx="9144000" cy="45719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19050">
            <a:solidFill>
              <a:srgbClr val="C00000"/>
            </a:solidFill>
            <a:round/>
            <a:headEnd/>
            <a:tailEnd/>
          </a:ln>
          <a:effectLst>
            <a:glow rad="63500">
              <a:schemeClr val="accent1">
                <a:alpha val="75000"/>
              </a:schemeClr>
            </a:glow>
          </a:effectLst>
        </p:spPr>
        <p:txBody>
          <a:bodyPr anchor="ctr">
            <a:prstTxWarp prst="textNoShape">
              <a:avLst/>
            </a:prstTxWarp>
          </a:bodyPr>
          <a:lstStyle>
            <a:defPPr>
              <a:defRPr lang="ko-KR"/>
            </a:defPPr>
            <a:lvl1pPr algn="l" rtl="0" fontAlgn="base" latinLnBrk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rebuchet MS" pitchFamily="-112" charset="0"/>
                <a:ea typeface="굴림" pitchFamily="-112" charset="-127"/>
                <a:cs typeface="굴림" pitchFamily="-112" charset="-127"/>
              </a:defRPr>
            </a:lvl1pPr>
            <a:lvl2pPr marL="457200" algn="l" rtl="0" fontAlgn="base" latinLnBrk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rebuchet MS" pitchFamily="-112" charset="0"/>
                <a:ea typeface="굴림" pitchFamily="-112" charset="-127"/>
                <a:cs typeface="굴림" pitchFamily="-112" charset="-127"/>
              </a:defRPr>
            </a:lvl2pPr>
            <a:lvl3pPr marL="914400" algn="l" rtl="0" fontAlgn="base" latinLnBrk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rebuchet MS" pitchFamily="-112" charset="0"/>
                <a:ea typeface="굴림" pitchFamily="-112" charset="-127"/>
                <a:cs typeface="굴림" pitchFamily="-112" charset="-127"/>
              </a:defRPr>
            </a:lvl3pPr>
            <a:lvl4pPr marL="1371600" algn="l" rtl="0" fontAlgn="base" latinLnBrk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rebuchet MS" pitchFamily="-112" charset="0"/>
                <a:ea typeface="굴림" pitchFamily="-112" charset="-127"/>
                <a:cs typeface="굴림" pitchFamily="-112" charset="-127"/>
              </a:defRPr>
            </a:lvl4pPr>
            <a:lvl5pPr marL="1828800" algn="l" rtl="0" fontAlgn="base" latinLnBrk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rebuchet MS" pitchFamily="-112" charset="0"/>
                <a:ea typeface="굴림" pitchFamily="-112" charset="-127"/>
                <a:cs typeface="굴림" pitchFamily="-112" charset="-127"/>
              </a:defRPr>
            </a:lvl5pPr>
            <a:lvl6pPr marL="2286000" algn="l" defTabSz="457200" rtl="0" eaLnBrk="1" latinLnBrk="0" hangingPunct="1">
              <a:defRPr kumimoji="1" kern="1200">
                <a:solidFill>
                  <a:schemeClr val="tx1"/>
                </a:solidFill>
                <a:latin typeface="Trebuchet MS" pitchFamily="-112" charset="0"/>
                <a:ea typeface="굴림" pitchFamily="-112" charset="-127"/>
                <a:cs typeface="굴림" pitchFamily="-112" charset="-127"/>
              </a:defRPr>
            </a:lvl6pPr>
            <a:lvl7pPr marL="2743200" algn="l" defTabSz="457200" rtl="0" eaLnBrk="1" latinLnBrk="0" hangingPunct="1">
              <a:defRPr kumimoji="1" kern="1200">
                <a:solidFill>
                  <a:schemeClr val="tx1"/>
                </a:solidFill>
                <a:latin typeface="Trebuchet MS" pitchFamily="-112" charset="0"/>
                <a:ea typeface="굴림" pitchFamily="-112" charset="-127"/>
                <a:cs typeface="굴림" pitchFamily="-112" charset="-127"/>
              </a:defRPr>
            </a:lvl7pPr>
            <a:lvl8pPr marL="3200400" algn="l" defTabSz="457200" rtl="0" eaLnBrk="1" latinLnBrk="0" hangingPunct="1">
              <a:defRPr kumimoji="1" kern="1200">
                <a:solidFill>
                  <a:schemeClr val="tx1"/>
                </a:solidFill>
                <a:latin typeface="Trebuchet MS" pitchFamily="-112" charset="0"/>
                <a:ea typeface="굴림" pitchFamily="-112" charset="-127"/>
                <a:cs typeface="굴림" pitchFamily="-112" charset="-127"/>
              </a:defRPr>
            </a:lvl8pPr>
            <a:lvl9pPr marL="3657600" algn="l" defTabSz="457200" rtl="0" eaLnBrk="1" latinLnBrk="0" hangingPunct="1">
              <a:defRPr kumimoji="1" kern="1200">
                <a:solidFill>
                  <a:schemeClr val="tx1"/>
                </a:solidFill>
                <a:latin typeface="Trebuchet MS" pitchFamily="-112" charset="0"/>
                <a:ea typeface="굴림" pitchFamily="-112" charset="-127"/>
                <a:cs typeface="굴림" pitchFamily="-112" charset="-127"/>
              </a:defRPr>
            </a:lvl9pPr>
          </a:lstStyle>
          <a:p>
            <a:pPr algn="ctr">
              <a:defRPr/>
            </a:pPr>
            <a:endParaRPr lang="ko-KR" altLang="en-US">
              <a:solidFill>
                <a:srgbClr val="FFFFFF"/>
              </a:solidFill>
              <a:latin typeface="Trebuchet MS"/>
              <a:cs typeface="Trebuchet M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8229600" cy="944562"/>
          </a:xfrm>
          <a:prstGeom prst="rect">
            <a:avLst/>
          </a:prstGeom>
        </p:spPr>
        <p:txBody>
          <a:bodyPr anchor="ctr"/>
          <a:lstStyle>
            <a:lvl1pPr>
              <a:defRPr sz="2800"/>
            </a:lvl1pPr>
          </a:lstStyle>
          <a:p>
            <a:r>
              <a:rPr lang="en-US" altLang="ko-KR" dirty="0" smtClean="0"/>
              <a:t>Click to edit Master title style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42672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altLang="ko-KR" dirty="0" smtClean="0"/>
              <a:t>Click to edit Master text styles</a:t>
            </a:r>
          </a:p>
          <a:p>
            <a:pPr lvl="1"/>
            <a:r>
              <a:rPr lang="en-US" altLang="ko-KR" dirty="0" smtClean="0"/>
              <a:t>Second level</a:t>
            </a:r>
          </a:p>
          <a:p>
            <a:pPr lvl="2"/>
            <a:r>
              <a:rPr lang="en-US" altLang="ko-KR" dirty="0" smtClean="0"/>
              <a:t>Third level</a:t>
            </a:r>
          </a:p>
          <a:p>
            <a:pPr lvl="3"/>
            <a:r>
              <a:rPr lang="en-US" altLang="ko-KR" dirty="0" smtClean="0"/>
              <a:t>Fourth level</a:t>
            </a:r>
          </a:p>
          <a:p>
            <a:pPr lvl="4"/>
            <a:r>
              <a:rPr lang="en-US" altLang="ko-KR" dirty="0" smtClean="0"/>
              <a:t>Fifth level</a:t>
            </a:r>
            <a:endParaRPr lang="ko-KR" alt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457200" y="1371600"/>
            <a:ext cx="8229600" cy="609600"/>
          </a:xfrm>
          <a:prstGeom prst="rect">
            <a:avLst/>
          </a:prstGeom>
          <a:solidFill>
            <a:srgbClr val="DB0000">
              <a:alpha val="9000"/>
            </a:srgbClr>
          </a:solidFill>
          <a:ln w="12700" cap="flat" cmpd="sng" algn="ctr">
            <a:solidFill>
              <a:srgbClr val="FFE4E5">
                <a:alpha val="3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none"/>
        </p:style>
        <p:txBody>
          <a:bodyPr vert="horz" anchor="ctr"/>
          <a:lstStyle>
            <a:lvl1pPr algn="ctr">
              <a:buNone/>
              <a:defRPr sz="2400"/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>
            <a:spLocks noChangeArrowheads="1"/>
          </p:cNvSpPr>
          <p:nvPr userDrawn="1"/>
        </p:nvSpPr>
        <p:spPr bwMode="auto">
          <a:xfrm>
            <a:off x="0" y="1143000"/>
            <a:ext cx="9144000" cy="45719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19050">
            <a:solidFill>
              <a:srgbClr val="C00000"/>
            </a:solidFill>
            <a:round/>
            <a:headEnd/>
            <a:tailEnd/>
          </a:ln>
          <a:effectLst>
            <a:glow rad="63500">
              <a:schemeClr val="accent1">
                <a:alpha val="75000"/>
              </a:schemeClr>
            </a:glow>
          </a:effectLst>
        </p:spPr>
        <p:txBody>
          <a:bodyPr anchor="ctr">
            <a:prstTxWarp prst="textNoShape">
              <a:avLst/>
            </a:prstTxWarp>
          </a:bodyPr>
          <a:lstStyle>
            <a:defPPr>
              <a:defRPr lang="ko-KR"/>
            </a:defPPr>
            <a:lvl1pPr algn="l" rtl="0" fontAlgn="base" latinLnBrk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rebuchet MS" pitchFamily="-112" charset="0"/>
                <a:ea typeface="굴림" pitchFamily="-112" charset="-127"/>
                <a:cs typeface="굴림" pitchFamily="-112" charset="-127"/>
              </a:defRPr>
            </a:lvl1pPr>
            <a:lvl2pPr marL="457200" algn="l" rtl="0" fontAlgn="base" latinLnBrk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rebuchet MS" pitchFamily="-112" charset="0"/>
                <a:ea typeface="굴림" pitchFamily="-112" charset="-127"/>
                <a:cs typeface="굴림" pitchFamily="-112" charset="-127"/>
              </a:defRPr>
            </a:lvl2pPr>
            <a:lvl3pPr marL="914400" algn="l" rtl="0" fontAlgn="base" latinLnBrk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rebuchet MS" pitchFamily="-112" charset="0"/>
                <a:ea typeface="굴림" pitchFamily="-112" charset="-127"/>
                <a:cs typeface="굴림" pitchFamily="-112" charset="-127"/>
              </a:defRPr>
            </a:lvl3pPr>
            <a:lvl4pPr marL="1371600" algn="l" rtl="0" fontAlgn="base" latinLnBrk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rebuchet MS" pitchFamily="-112" charset="0"/>
                <a:ea typeface="굴림" pitchFamily="-112" charset="-127"/>
                <a:cs typeface="굴림" pitchFamily="-112" charset="-127"/>
              </a:defRPr>
            </a:lvl4pPr>
            <a:lvl5pPr marL="1828800" algn="l" rtl="0" fontAlgn="base" latinLnBrk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rebuchet MS" pitchFamily="-112" charset="0"/>
                <a:ea typeface="굴림" pitchFamily="-112" charset="-127"/>
                <a:cs typeface="굴림" pitchFamily="-112" charset="-127"/>
              </a:defRPr>
            </a:lvl5pPr>
            <a:lvl6pPr marL="2286000" algn="l" defTabSz="457200" rtl="0" eaLnBrk="1" latinLnBrk="0" hangingPunct="1">
              <a:defRPr kumimoji="1" kern="1200">
                <a:solidFill>
                  <a:schemeClr val="tx1"/>
                </a:solidFill>
                <a:latin typeface="Trebuchet MS" pitchFamily="-112" charset="0"/>
                <a:ea typeface="굴림" pitchFamily="-112" charset="-127"/>
                <a:cs typeface="굴림" pitchFamily="-112" charset="-127"/>
              </a:defRPr>
            </a:lvl6pPr>
            <a:lvl7pPr marL="2743200" algn="l" defTabSz="457200" rtl="0" eaLnBrk="1" latinLnBrk="0" hangingPunct="1">
              <a:defRPr kumimoji="1" kern="1200">
                <a:solidFill>
                  <a:schemeClr val="tx1"/>
                </a:solidFill>
                <a:latin typeface="Trebuchet MS" pitchFamily="-112" charset="0"/>
                <a:ea typeface="굴림" pitchFamily="-112" charset="-127"/>
                <a:cs typeface="굴림" pitchFamily="-112" charset="-127"/>
              </a:defRPr>
            </a:lvl7pPr>
            <a:lvl8pPr marL="3200400" algn="l" defTabSz="457200" rtl="0" eaLnBrk="1" latinLnBrk="0" hangingPunct="1">
              <a:defRPr kumimoji="1" kern="1200">
                <a:solidFill>
                  <a:schemeClr val="tx1"/>
                </a:solidFill>
                <a:latin typeface="Trebuchet MS" pitchFamily="-112" charset="0"/>
                <a:ea typeface="굴림" pitchFamily="-112" charset="-127"/>
                <a:cs typeface="굴림" pitchFamily="-112" charset="-127"/>
              </a:defRPr>
            </a:lvl8pPr>
            <a:lvl9pPr marL="3657600" algn="l" defTabSz="457200" rtl="0" eaLnBrk="1" latinLnBrk="0" hangingPunct="1">
              <a:defRPr kumimoji="1" kern="1200">
                <a:solidFill>
                  <a:schemeClr val="tx1"/>
                </a:solidFill>
                <a:latin typeface="Trebuchet MS" pitchFamily="-112" charset="0"/>
                <a:ea typeface="굴림" pitchFamily="-112" charset="-127"/>
                <a:cs typeface="굴림" pitchFamily="-112" charset="-127"/>
              </a:defRPr>
            </a:lvl9pPr>
          </a:lstStyle>
          <a:p>
            <a:pPr algn="ctr">
              <a:defRPr/>
            </a:pPr>
            <a:endParaRPr lang="ko-KR" altLang="en-US">
              <a:solidFill>
                <a:srgbClr val="FFFFFF"/>
              </a:solidFill>
              <a:latin typeface="Trebuchet MS"/>
              <a:cs typeface="Trebuchet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09800"/>
            <a:ext cx="4038600" cy="43434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 dirty="0" smtClean="0"/>
              <a:t>Click to edit Master text styles</a:t>
            </a:r>
          </a:p>
          <a:p>
            <a:pPr lvl="1"/>
            <a:r>
              <a:rPr lang="en-US" altLang="ko-KR" dirty="0" smtClean="0"/>
              <a:t>Second level</a:t>
            </a:r>
          </a:p>
          <a:p>
            <a:pPr lvl="2"/>
            <a:r>
              <a:rPr lang="en-US" altLang="ko-KR" dirty="0" smtClean="0"/>
              <a:t>Third level</a:t>
            </a:r>
          </a:p>
          <a:p>
            <a:pPr lvl="3"/>
            <a:r>
              <a:rPr lang="en-US" altLang="ko-KR" dirty="0" smtClean="0"/>
              <a:t>Fourth level</a:t>
            </a:r>
          </a:p>
          <a:p>
            <a:pPr lvl="4"/>
            <a:r>
              <a:rPr lang="en-US" altLang="ko-KR" dirty="0" smtClean="0"/>
              <a:t>Fifth level</a:t>
            </a:r>
            <a:endParaRPr lang="ko-KR" alt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09800"/>
            <a:ext cx="4038600" cy="43434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 dirty="0" smtClean="0"/>
              <a:t>Click to edit Master text styles</a:t>
            </a:r>
          </a:p>
          <a:p>
            <a:pPr lvl="1"/>
            <a:r>
              <a:rPr lang="en-US" altLang="ko-KR" dirty="0" smtClean="0"/>
              <a:t>Second level</a:t>
            </a:r>
          </a:p>
          <a:p>
            <a:pPr lvl="2"/>
            <a:r>
              <a:rPr lang="en-US" altLang="ko-KR" dirty="0" smtClean="0"/>
              <a:t>Third level</a:t>
            </a:r>
          </a:p>
          <a:p>
            <a:pPr lvl="3"/>
            <a:r>
              <a:rPr lang="en-US" altLang="ko-KR" dirty="0" smtClean="0"/>
              <a:t>Fourth level</a:t>
            </a:r>
          </a:p>
          <a:p>
            <a:pPr lvl="4"/>
            <a:r>
              <a:rPr lang="en-US" altLang="ko-KR" dirty="0" smtClean="0"/>
              <a:t>Fifth level</a:t>
            </a:r>
            <a:endParaRPr lang="ko-KR" altLang="en-US" dirty="0"/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57200" y="1371600"/>
            <a:ext cx="8229600" cy="609600"/>
          </a:xfrm>
          <a:prstGeom prst="rect">
            <a:avLst/>
          </a:prstGeom>
          <a:solidFill>
            <a:srgbClr val="DB0000">
              <a:alpha val="9000"/>
            </a:srgbClr>
          </a:solidFill>
          <a:ln w="12700" cap="flat" cmpd="sng" algn="ctr">
            <a:solidFill>
              <a:srgbClr val="FFE4E5">
                <a:alpha val="3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none"/>
        </p:style>
        <p:txBody>
          <a:bodyPr vert="horz" anchor="ctr"/>
          <a:lstStyle>
            <a:lvl1pPr algn="ctr">
              <a:buNone/>
              <a:defRPr sz="2400"/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8229600" cy="944562"/>
          </a:xfrm>
          <a:prstGeom prst="rect">
            <a:avLst/>
          </a:prstGeom>
        </p:spPr>
        <p:txBody>
          <a:bodyPr anchor="ctr"/>
          <a:lstStyle>
            <a:lvl1pPr>
              <a:defRPr sz="2800"/>
            </a:lvl1pPr>
          </a:lstStyle>
          <a:p>
            <a:r>
              <a:rPr lang="en-US" altLang="ko-KR" dirty="0" smtClean="0"/>
              <a:t>Click to edit Master title style</a:t>
            </a:r>
            <a:endParaRPr lang="ko-KR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>
            <a:spLocks noChangeArrowheads="1"/>
          </p:cNvSpPr>
          <p:nvPr userDrawn="1"/>
        </p:nvSpPr>
        <p:spPr bwMode="auto">
          <a:xfrm>
            <a:off x="0" y="1143000"/>
            <a:ext cx="9144000" cy="45719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19050">
            <a:solidFill>
              <a:srgbClr val="C00000"/>
            </a:solidFill>
            <a:round/>
            <a:headEnd/>
            <a:tailEnd/>
          </a:ln>
          <a:effectLst>
            <a:glow rad="63500">
              <a:schemeClr val="accent1">
                <a:alpha val="75000"/>
              </a:schemeClr>
            </a:glow>
          </a:effectLst>
        </p:spPr>
        <p:txBody>
          <a:bodyPr anchor="ctr">
            <a:prstTxWarp prst="textNoShape">
              <a:avLst/>
            </a:prstTxWarp>
          </a:bodyPr>
          <a:lstStyle>
            <a:defPPr>
              <a:defRPr lang="ko-KR"/>
            </a:defPPr>
            <a:lvl1pPr algn="l" rtl="0" fontAlgn="base" latinLnBrk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rebuchet MS" pitchFamily="-112" charset="0"/>
                <a:ea typeface="굴림" pitchFamily="-112" charset="-127"/>
                <a:cs typeface="굴림" pitchFamily="-112" charset="-127"/>
              </a:defRPr>
            </a:lvl1pPr>
            <a:lvl2pPr marL="457200" algn="l" rtl="0" fontAlgn="base" latinLnBrk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rebuchet MS" pitchFamily="-112" charset="0"/>
                <a:ea typeface="굴림" pitchFamily="-112" charset="-127"/>
                <a:cs typeface="굴림" pitchFamily="-112" charset="-127"/>
              </a:defRPr>
            </a:lvl2pPr>
            <a:lvl3pPr marL="914400" algn="l" rtl="0" fontAlgn="base" latinLnBrk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rebuchet MS" pitchFamily="-112" charset="0"/>
                <a:ea typeface="굴림" pitchFamily="-112" charset="-127"/>
                <a:cs typeface="굴림" pitchFamily="-112" charset="-127"/>
              </a:defRPr>
            </a:lvl3pPr>
            <a:lvl4pPr marL="1371600" algn="l" rtl="0" fontAlgn="base" latinLnBrk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rebuchet MS" pitchFamily="-112" charset="0"/>
                <a:ea typeface="굴림" pitchFamily="-112" charset="-127"/>
                <a:cs typeface="굴림" pitchFamily="-112" charset="-127"/>
              </a:defRPr>
            </a:lvl4pPr>
            <a:lvl5pPr marL="1828800" algn="l" rtl="0" fontAlgn="base" latinLnBrk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rebuchet MS" pitchFamily="-112" charset="0"/>
                <a:ea typeface="굴림" pitchFamily="-112" charset="-127"/>
                <a:cs typeface="굴림" pitchFamily="-112" charset="-127"/>
              </a:defRPr>
            </a:lvl5pPr>
            <a:lvl6pPr marL="2286000" algn="l" defTabSz="457200" rtl="0" eaLnBrk="1" latinLnBrk="0" hangingPunct="1">
              <a:defRPr kumimoji="1" kern="1200">
                <a:solidFill>
                  <a:schemeClr val="tx1"/>
                </a:solidFill>
                <a:latin typeface="Trebuchet MS" pitchFamily="-112" charset="0"/>
                <a:ea typeface="굴림" pitchFamily="-112" charset="-127"/>
                <a:cs typeface="굴림" pitchFamily="-112" charset="-127"/>
              </a:defRPr>
            </a:lvl6pPr>
            <a:lvl7pPr marL="2743200" algn="l" defTabSz="457200" rtl="0" eaLnBrk="1" latinLnBrk="0" hangingPunct="1">
              <a:defRPr kumimoji="1" kern="1200">
                <a:solidFill>
                  <a:schemeClr val="tx1"/>
                </a:solidFill>
                <a:latin typeface="Trebuchet MS" pitchFamily="-112" charset="0"/>
                <a:ea typeface="굴림" pitchFamily="-112" charset="-127"/>
                <a:cs typeface="굴림" pitchFamily="-112" charset="-127"/>
              </a:defRPr>
            </a:lvl7pPr>
            <a:lvl8pPr marL="3200400" algn="l" defTabSz="457200" rtl="0" eaLnBrk="1" latinLnBrk="0" hangingPunct="1">
              <a:defRPr kumimoji="1" kern="1200">
                <a:solidFill>
                  <a:schemeClr val="tx1"/>
                </a:solidFill>
                <a:latin typeface="Trebuchet MS" pitchFamily="-112" charset="0"/>
                <a:ea typeface="굴림" pitchFamily="-112" charset="-127"/>
                <a:cs typeface="굴림" pitchFamily="-112" charset="-127"/>
              </a:defRPr>
            </a:lvl8pPr>
            <a:lvl9pPr marL="3657600" algn="l" defTabSz="457200" rtl="0" eaLnBrk="1" latinLnBrk="0" hangingPunct="1">
              <a:defRPr kumimoji="1" kern="1200">
                <a:solidFill>
                  <a:schemeClr val="tx1"/>
                </a:solidFill>
                <a:latin typeface="Trebuchet MS" pitchFamily="-112" charset="0"/>
                <a:ea typeface="굴림" pitchFamily="-112" charset="-127"/>
                <a:cs typeface="굴림" pitchFamily="-112" charset="-127"/>
              </a:defRPr>
            </a:lvl9pPr>
          </a:lstStyle>
          <a:p>
            <a:pPr algn="ctr">
              <a:defRPr/>
            </a:pPr>
            <a:endParaRPr lang="ko-KR" altLang="en-US">
              <a:solidFill>
                <a:srgbClr val="FFFFFF"/>
              </a:solidFill>
              <a:latin typeface="Trebuchet MS"/>
              <a:cs typeface="Trebuchet MS"/>
            </a:endParaRPr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57200" y="1371600"/>
            <a:ext cx="8229600" cy="609600"/>
          </a:xfrm>
          <a:prstGeom prst="rect">
            <a:avLst/>
          </a:prstGeom>
          <a:solidFill>
            <a:srgbClr val="DB0000">
              <a:alpha val="9000"/>
            </a:srgbClr>
          </a:solidFill>
          <a:ln w="12700" cap="flat" cmpd="sng" algn="ctr">
            <a:solidFill>
              <a:srgbClr val="FFE4E5">
                <a:alpha val="3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none"/>
        </p:style>
        <p:txBody>
          <a:bodyPr vert="horz" anchor="ctr"/>
          <a:lstStyle>
            <a:lvl1pPr algn="ctr">
              <a:buNone/>
              <a:defRPr sz="2400"/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8229600" cy="944562"/>
          </a:xfrm>
          <a:prstGeom prst="rect">
            <a:avLst/>
          </a:prstGeom>
        </p:spPr>
        <p:txBody>
          <a:bodyPr anchor="ctr"/>
          <a:lstStyle>
            <a:lvl1pPr>
              <a:defRPr sz="2800"/>
            </a:lvl1pPr>
          </a:lstStyle>
          <a:p>
            <a:r>
              <a:rPr lang="en-US" altLang="ko-KR" dirty="0" smtClean="0"/>
              <a:t>Click to edit Master title style</a:t>
            </a:r>
            <a:endParaRPr lang="ko-KR" altLang="en-US" dirty="0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4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5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6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3A5837-C18F-5D4B-A424-261B4B66F468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>
            <a:spLocks noChangeArrowheads="1"/>
          </p:cNvSpPr>
          <p:nvPr userDrawn="1"/>
        </p:nvSpPr>
        <p:spPr bwMode="auto">
          <a:xfrm>
            <a:off x="0" y="1143000"/>
            <a:ext cx="9144000" cy="45719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19050">
            <a:solidFill>
              <a:srgbClr val="C00000"/>
            </a:solidFill>
            <a:round/>
            <a:headEnd/>
            <a:tailEnd/>
          </a:ln>
          <a:effectLst>
            <a:glow rad="63500">
              <a:schemeClr val="accent1">
                <a:alpha val="75000"/>
              </a:schemeClr>
            </a:glow>
          </a:effectLst>
        </p:spPr>
        <p:txBody>
          <a:bodyPr anchor="ctr">
            <a:prstTxWarp prst="textNoShape">
              <a:avLst/>
            </a:prstTxWarp>
          </a:bodyPr>
          <a:lstStyle>
            <a:defPPr>
              <a:defRPr lang="ko-KR"/>
            </a:defPPr>
            <a:lvl1pPr algn="l" rtl="0" fontAlgn="base" latinLnBrk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rebuchet MS" pitchFamily="-112" charset="0"/>
                <a:ea typeface="굴림" pitchFamily="-112" charset="-127"/>
                <a:cs typeface="굴림" pitchFamily="-112" charset="-127"/>
              </a:defRPr>
            </a:lvl1pPr>
            <a:lvl2pPr marL="457200" algn="l" rtl="0" fontAlgn="base" latinLnBrk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rebuchet MS" pitchFamily="-112" charset="0"/>
                <a:ea typeface="굴림" pitchFamily="-112" charset="-127"/>
                <a:cs typeface="굴림" pitchFamily="-112" charset="-127"/>
              </a:defRPr>
            </a:lvl2pPr>
            <a:lvl3pPr marL="914400" algn="l" rtl="0" fontAlgn="base" latinLnBrk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rebuchet MS" pitchFamily="-112" charset="0"/>
                <a:ea typeface="굴림" pitchFamily="-112" charset="-127"/>
                <a:cs typeface="굴림" pitchFamily="-112" charset="-127"/>
              </a:defRPr>
            </a:lvl3pPr>
            <a:lvl4pPr marL="1371600" algn="l" rtl="0" fontAlgn="base" latinLnBrk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rebuchet MS" pitchFamily="-112" charset="0"/>
                <a:ea typeface="굴림" pitchFamily="-112" charset="-127"/>
                <a:cs typeface="굴림" pitchFamily="-112" charset="-127"/>
              </a:defRPr>
            </a:lvl4pPr>
            <a:lvl5pPr marL="1828800" algn="l" rtl="0" fontAlgn="base" latinLnBrk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rebuchet MS" pitchFamily="-112" charset="0"/>
                <a:ea typeface="굴림" pitchFamily="-112" charset="-127"/>
                <a:cs typeface="굴림" pitchFamily="-112" charset="-127"/>
              </a:defRPr>
            </a:lvl5pPr>
            <a:lvl6pPr marL="2286000" algn="l" defTabSz="457200" rtl="0" eaLnBrk="1" latinLnBrk="0" hangingPunct="1">
              <a:defRPr kumimoji="1" kern="1200">
                <a:solidFill>
                  <a:schemeClr val="tx1"/>
                </a:solidFill>
                <a:latin typeface="Trebuchet MS" pitchFamily="-112" charset="0"/>
                <a:ea typeface="굴림" pitchFamily="-112" charset="-127"/>
                <a:cs typeface="굴림" pitchFamily="-112" charset="-127"/>
              </a:defRPr>
            </a:lvl6pPr>
            <a:lvl7pPr marL="2743200" algn="l" defTabSz="457200" rtl="0" eaLnBrk="1" latinLnBrk="0" hangingPunct="1">
              <a:defRPr kumimoji="1" kern="1200">
                <a:solidFill>
                  <a:schemeClr val="tx1"/>
                </a:solidFill>
                <a:latin typeface="Trebuchet MS" pitchFamily="-112" charset="0"/>
                <a:ea typeface="굴림" pitchFamily="-112" charset="-127"/>
                <a:cs typeface="굴림" pitchFamily="-112" charset="-127"/>
              </a:defRPr>
            </a:lvl7pPr>
            <a:lvl8pPr marL="3200400" algn="l" defTabSz="457200" rtl="0" eaLnBrk="1" latinLnBrk="0" hangingPunct="1">
              <a:defRPr kumimoji="1" kern="1200">
                <a:solidFill>
                  <a:schemeClr val="tx1"/>
                </a:solidFill>
                <a:latin typeface="Trebuchet MS" pitchFamily="-112" charset="0"/>
                <a:ea typeface="굴림" pitchFamily="-112" charset="-127"/>
                <a:cs typeface="굴림" pitchFamily="-112" charset="-127"/>
              </a:defRPr>
            </a:lvl8pPr>
            <a:lvl9pPr marL="3657600" algn="l" defTabSz="457200" rtl="0" eaLnBrk="1" latinLnBrk="0" hangingPunct="1">
              <a:defRPr kumimoji="1" kern="1200">
                <a:solidFill>
                  <a:schemeClr val="tx1"/>
                </a:solidFill>
                <a:latin typeface="Trebuchet MS" pitchFamily="-112" charset="0"/>
                <a:ea typeface="굴림" pitchFamily="-112" charset="-127"/>
                <a:cs typeface="굴림" pitchFamily="-112" charset="-127"/>
              </a:defRPr>
            </a:lvl9pPr>
          </a:lstStyle>
          <a:p>
            <a:pPr algn="ctr">
              <a:defRPr/>
            </a:pPr>
            <a:endParaRPr lang="ko-KR" altLang="en-US">
              <a:solidFill>
                <a:srgbClr val="FFFFFF"/>
              </a:solidFill>
              <a:latin typeface="Trebuchet MS"/>
              <a:cs typeface="Trebuchet MS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8229600" cy="944562"/>
          </a:xfrm>
          <a:prstGeom prst="rect">
            <a:avLst/>
          </a:prstGeom>
        </p:spPr>
        <p:txBody>
          <a:bodyPr anchor="ctr"/>
          <a:lstStyle>
            <a:lvl1pPr>
              <a:defRPr sz="2800"/>
            </a:lvl1pPr>
          </a:lstStyle>
          <a:p>
            <a:r>
              <a:rPr lang="en-US" altLang="ko-KR" dirty="0" smtClean="0"/>
              <a:t>Click to edit Master title style</a:t>
            </a:r>
            <a:endParaRPr lang="ko-KR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F1842-F83A-4035-80C4-A26C8F5AC316}" type="datetimeFigureOut">
              <a:rPr lang="en-US" smtClean="0"/>
              <a:t>6/30/2012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E1579-0D69-42EC-9456-260B3F165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257850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F1842-F83A-4035-80C4-A26C8F5AC316}" type="datetimeFigureOut">
              <a:rPr lang="en-US" smtClean="0"/>
              <a:t>6/30/2012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E1579-0D69-42EC-9456-260B3F165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210822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F1842-F83A-4035-80C4-A26C8F5AC316}" type="datetimeFigureOut">
              <a:rPr lang="en-US" smtClean="0"/>
              <a:t>6/30/2012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E1579-0D69-42EC-9456-260B3F165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592487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F1842-F83A-4035-80C4-A26C8F5AC316}" type="datetimeFigureOut">
              <a:rPr lang="en-US" smtClean="0"/>
              <a:t>6/30/2012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E1579-0D69-42EC-9456-260B3F165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521393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F1842-F83A-4035-80C4-A26C8F5AC316}" type="datetimeFigureOut">
              <a:rPr lang="en-US" smtClean="0"/>
              <a:t>6/30/2012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E1579-0D69-42EC-9456-260B3F165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834903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F1842-F83A-4035-80C4-A26C8F5AC316}" type="datetimeFigureOut">
              <a:rPr lang="en-US" smtClean="0"/>
              <a:t>6/30/2012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E1579-0D69-42EC-9456-260B3F165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593021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F1842-F83A-4035-80C4-A26C8F5AC316}" type="datetimeFigureOut">
              <a:rPr lang="en-US" smtClean="0"/>
              <a:t>6/30/2012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E1579-0D69-42EC-9456-260B3F165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227532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F1842-F83A-4035-80C4-A26C8F5AC316}" type="datetimeFigureOut">
              <a:rPr lang="en-US" smtClean="0"/>
              <a:t>6/30/2012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E1579-0D69-42EC-9456-260B3F165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310744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2F1842-F83A-4035-80C4-A26C8F5AC316}" type="datetimeFigureOut">
              <a:rPr lang="en-US" smtClean="0"/>
              <a:t>6/30/2012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FE1579-0D69-42EC-9456-260B3F165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604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  <p:sldLayoutId id="2147483778" r:id="rId12"/>
    <p:sldLayoutId id="2147483735" r:id="rId13"/>
    <p:sldLayoutId id="2147483736" r:id="rId14"/>
    <p:sldLayoutId id="2147483737" r:id="rId15"/>
    <p:sldLayoutId id="2147483738" r:id="rId16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diagramQuickStyle" Target="../diagrams/quickStyle10.xml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7.png"/><Relationship Id="rId12" Type="http://schemas.openxmlformats.org/officeDocument/2006/relationships/diagramLayout" Target="../diagrams/layout10.xml"/><Relationship Id="rId2" Type="http://schemas.microsoft.com/office/2007/relationships/media" Target="../media/media1.wmv"/><Relationship Id="rId1" Type="http://schemas.openxmlformats.org/officeDocument/2006/relationships/video" Target="NULL" TargetMode="External"/><Relationship Id="rId6" Type="http://schemas.openxmlformats.org/officeDocument/2006/relationships/image" Target="../media/image11.png"/><Relationship Id="rId11" Type="http://schemas.openxmlformats.org/officeDocument/2006/relationships/diagramData" Target="../diagrams/data10.xml"/><Relationship Id="rId5" Type="http://schemas.openxmlformats.org/officeDocument/2006/relationships/image" Target="../media/image26.jpeg"/><Relationship Id="rId15" Type="http://schemas.microsoft.com/office/2007/relationships/diagramDrawing" Target="../diagrams/drawing10.xml"/><Relationship Id="rId10" Type="http://schemas.openxmlformats.org/officeDocument/2006/relationships/image" Target="../media/image38.png"/><Relationship Id="rId4" Type="http://schemas.openxmlformats.org/officeDocument/2006/relationships/notesSlide" Target="../notesSlides/notesSlide11.xml"/><Relationship Id="rId9" Type="http://schemas.microsoft.com/office/2007/relationships/hdphoto" Target="../media/hdphoto2.wdp"/><Relationship Id="rId14" Type="http://schemas.openxmlformats.org/officeDocument/2006/relationships/diagramColors" Target="../diagrams/colors10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1.xml"/><Relationship Id="rId13" Type="http://schemas.openxmlformats.org/officeDocument/2006/relationships/image" Target="../media/image41.png"/><Relationship Id="rId3" Type="http://schemas.openxmlformats.org/officeDocument/2006/relationships/image" Target="../media/image39.jpeg"/><Relationship Id="rId7" Type="http://schemas.openxmlformats.org/officeDocument/2006/relationships/image" Target="../media/image37.png"/><Relationship Id="rId12" Type="http://schemas.microsoft.com/office/2007/relationships/diagramDrawing" Target="../diagrams/drawing1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11" Type="http://schemas.openxmlformats.org/officeDocument/2006/relationships/diagramColors" Target="../diagrams/colors11.xml"/><Relationship Id="rId5" Type="http://schemas.openxmlformats.org/officeDocument/2006/relationships/image" Target="../media/image40.png"/><Relationship Id="rId10" Type="http://schemas.openxmlformats.org/officeDocument/2006/relationships/diagramQuickStyle" Target="../diagrams/quickStyle11.xml"/><Relationship Id="rId4" Type="http://schemas.openxmlformats.org/officeDocument/2006/relationships/image" Target="../media/image7.png"/><Relationship Id="rId9" Type="http://schemas.openxmlformats.org/officeDocument/2006/relationships/diagramLayout" Target="../diagrams/layout1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2.xml"/><Relationship Id="rId3" Type="http://schemas.openxmlformats.org/officeDocument/2006/relationships/image" Target="../media/image7.png"/><Relationship Id="rId7" Type="http://schemas.openxmlformats.org/officeDocument/2006/relationships/diagramLayout" Target="../diagrams/layout1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diagramData" Target="../diagrams/data12.xml"/><Relationship Id="rId5" Type="http://schemas.openxmlformats.org/officeDocument/2006/relationships/image" Target="../media/image40.png"/><Relationship Id="rId10" Type="http://schemas.microsoft.com/office/2007/relationships/diagramDrawing" Target="../diagrams/drawing12.xml"/><Relationship Id="rId4" Type="http://schemas.openxmlformats.org/officeDocument/2006/relationships/image" Target="../media/image11.png"/><Relationship Id="rId9" Type="http://schemas.openxmlformats.org/officeDocument/2006/relationships/diagramColors" Target="../diagrams/colors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6.xml"/><Relationship Id="rId3" Type="http://schemas.openxmlformats.org/officeDocument/2006/relationships/image" Target="../media/image42.jpg"/><Relationship Id="rId7" Type="http://schemas.openxmlformats.org/officeDocument/2006/relationships/diagramLayout" Target="../diagrams/layout16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6" Type="http://schemas.openxmlformats.org/officeDocument/2006/relationships/diagramData" Target="../diagrams/data16.xml"/><Relationship Id="rId5" Type="http://schemas.openxmlformats.org/officeDocument/2006/relationships/image" Target="../media/image44.jpg"/><Relationship Id="rId10" Type="http://schemas.microsoft.com/office/2007/relationships/diagramDrawing" Target="../diagrams/drawing16.xml"/><Relationship Id="rId4" Type="http://schemas.openxmlformats.org/officeDocument/2006/relationships/image" Target="../media/image43.jpg"/><Relationship Id="rId9" Type="http://schemas.openxmlformats.org/officeDocument/2006/relationships/diagramColors" Target="../diagrams/colors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7.xml"/><Relationship Id="rId7" Type="http://schemas.microsoft.com/office/2007/relationships/diagramDrawing" Target="../diagrams/drawing17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7.xml"/><Relationship Id="rId5" Type="http://schemas.openxmlformats.org/officeDocument/2006/relationships/diagramQuickStyle" Target="../diagrams/quickStyle17.xml"/><Relationship Id="rId4" Type="http://schemas.openxmlformats.org/officeDocument/2006/relationships/diagramLayout" Target="../diagrams/layout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.xml"/><Relationship Id="rId13" Type="http://schemas.openxmlformats.org/officeDocument/2006/relationships/image" Target="../media/image9.png"/><Relationship Id="rId18" Type="http://schemas.openxmlformats.org/officeDocument/2006/relationships/image" Target="../media/image14.png"/><Relationship Id="rId3" Type="http://schemas.openxmlformats.org/officeDocument/2006/relationships/image" Target="../media/image4.png"/><Relationship Id="rId21" Type="http://schemas.openxmlformats.org/officeDocument/2006/relationships/image" Target="../media/image17.jpeg"/><Relationship Id="rId7" Type="http://schemas.openxmlformats.org/officeDocument/2006/relationships/image" Target="../media/image8.jpeg"/><Relationship Id="rId12" Type="http://schemas.microsoft.com/office/2007/relationships/diagramDrawing" Target="../diagrams/drawing1.xml"/><Relationship Id="rId1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2.png"/><Relationship Id="rId20" Type="http://schemas.openxmlformats.org/officeDocument/2006/relationships/image" Target="../media/image1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11" Type="http://schemas.openxmlformats.org/officeDocument/2006/relationships/diagramColors" Target="../diagrams/colors1.xml"/><Relationship Id="rId5" Type="http://schemas.openxmlformats.org/officeDocument/2006/relationships/image" Target="../media/image6.png"/><Relationship Id="rId15" Type="http://schemas.openxmlformats.org/officeDocument/2006/relationships/image" Target="../media/image11.png"/><Relationship Id="rId23" Type="http://schemas.microsoft.com/office/2007/relationships/hdphoto" Target="../media/hdphoto1.wdp"/><Relationship Id="rId10" Type="http://schemas.openxmlformats.org/officeDocument/2006/relationships/diagramQuickStyle" Target="../diagrams/quickStyle1.xml"/><Relationship Id="rId19" Type="http://schemas.openxmlformats.org/officeDocument/2006/relationships/image" Target="../media/image15.png"/><Relationship Id="rId4" Type="http://schemas.openxmlformats.org/officeDocument/2006/relationships/image" Target="../media/image5.png"/><Relationship Id="rId9" Type="http://schemas.openxmlformats.org/officeDocument/2006/relationships/diagramLayout" Target="../diagrams/layout1.xml"/><Relationship Id="rId14" Type="http://schemas.openxmlformats.org/officeDocument/2006/relationships/image" Target="../media/image10.png"/><Relationship Id="rId22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7.jpeg"/><Relationship Id="rId18" Type="http://schemas.openxmlformats.org/officeDocument/2006/relationships/image" Target="../media/image32.jpeg"/><Relationship Id="rId26" Type="http://schemas.openxmlformats.org/officeDocument/2006/relationships/diagramColors" Target="../diagrams/colors2.xml"/><Relationship Id="rId3" Type="http://schemas.openxmlformats.org/officeDocument/2006/relationships/image" Target="../media/image19.png"/><Relationship Id="rId21" Type="http://schemas.openxmlformats.org/officeDocument/2006/relationships/image" Target="../media/image34.png"/><Relationship Id="rId7" Type="http://schemas.openxmlformats.org/officeDocument/2006/relationships/image" Target="../media/image23.png"/><Relationship Id="rId12" Type="http://schemas.openxmlformats.org/officeDocument/2006/relationships/image" Target="../media/image26.jpeg"/><Relationship Id="rId17" Type="http://schemas.openxmlformats.org/officeDocument/2006/relationships/image" Target="../media/image31.png"/><Relationship Id="rId25" Type="http://schemas.openxmlformats.org/officeDocument/2006/relationships/diagramQuickStyle" Target="../diagrams/quickStyle2.xml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30.jpeg"/><Relationship Id="rId20" Type="http://schemas.microsoft.com/office/2007/relationships/hdphoto" Target="../media/hdphoto2.wdp"/><Relationship Id="rId29" Type="http://schemas.microsoft.com/office/2007/relationships/hdphoto" Target="../media/hdphoto3.wdp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png"/><Relationship Id="rId11" Type="http://schemas.openxmlformats.org/officeDocument/2006/relationships/image" Target="../media/image7.png"/><Relationship Id="rId24" Type="http://schemas.openxmlformats.org/officeDocument/2006/relationships/diagramLayout" Target="../diagrams/layout2.xml"/><Relationship Id="rId5" Type="http://schemas.openxmlformats.org/officeDocument/2006/relationships/image" Target="../media/image21.png"/><Relationship Id="rId15" Type="http://schemas.openxmlformats.org/officeDocument/2006/relationships/image" Target="../media/image29.jpeg"/><Relationship Id="rId23" Type="http://schemas.openxmlformats.org/officeDocument/2006/relationships/diagramData" Target="../diagrams/data2.xml"/><Relationship Id="rId28" Type="http://schemas.openxmlformats.org/officeDocument/2006/relationships/image" Target="../media/image36.png"/><Relationship Id="rId10" Type="http://schemas.openxmlformats.org/officeDocument/2006/relationships/image" Target="../media/image11.png"/><Relationship Id="rId19" Type="http://schemas.openxmlformats.org/officeDocument/2006/relationships/image" Target="../media/image33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Relationship Id="rId14" Type="http://schemas.openxmlformats.org/officeDocument/2006/relationships/image" Target="../media/image28.jpeg"/><Relationship Id="rId22" Type="http://schemas.openxmlformats.org/officeDocument/2006/relationships/image" Target="../media/image35.png"/><Relationship Id="rId27" Type="http://schemas.microsoft.com/office/2007/relationships/diagramDrawing" Target="../diagrams/drawing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7.xml"/><Relationship Id="rId3" Type="http://schemas.openxmlformats.org/officeDocument/2006/relationships/image" Target="../media/image11.png"/><Relationship Id="rId7" Type="http://schemas.openxmlformats.org/officeDocument/2006/relationships/diagramLayout" Target="../diagrams/layout7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diagramData" Target="../diagrams/data7.xml"/><Relationship Id="rId5" Type="http://schemas.openxmlformats.org/officeDocument/2006/relationships/image" Target="../media/image37.png"/><Relationship Id="rId10" Type="http://schemas.microsoft.com/office/2007/relationships/diagramDrawing" Target="../diagrams/drawing7.xml"/><Relationship Id="rId4" Type="http://schemas.openxmlformats.org/officeDocument/2006/relationships/image" Target="../media/image7.png"/><Relationship Id="rId9" Type="http://schemas.openxmlformats.org/officeDocument/2006/relationships/diagramColors" Target="../diagrams/colors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1676400"/>
            <a:ext cx="9144000" cy="2133600"/>
          </a:xfrm>
          <a:prstGeom prst="rect">
            <a:avLst/>
          </a:prstGeom>
          <a:gradFill flip="none" rotWithShape="1">
            <a:gsLst>
              <a:gs pos="0">
                <a:srgbClr val="3366FF"/>
              </a:gs>
              <a:gs pos="100000">
                <a:srgbClr val="FFFFFF"/>
              </a:gs>
            </a:gsLst>
            <a:lin ang="1980000" scaled="0"/>
            <a:tileRect/>
          </a:gradFill>
          <a:ln>
            <a:noFill/>
          </a:ln>
          <a:effectLst>
            <a:outerShdw blurRad="50800" dist="38100" dir="2700000" algn="br">
              <a:srgbClr val="3366FF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18" name="Rectangle 5"/>
          <p:cNvSpPr>
            <a:spLocks noChangeArrowheads="1"/>
          </p:cNvSpPr>
          <p:nvPr/>
        </p:nvSpPr>
        <p:spPr bwMode="auto">
          <a:xfrm>
            <a:off x="406400" y="2057400"/>
            <a:ext cx="83566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ko-KR" sz="4000" b="1" dirty="0" smtClean="0">
                <a:latin typeface="Calibri"/>
                <a:cs typeface="Calibri"/>
              </a:rPr>
              <a:t>Medusa: A Programming Framework for Crowd-Sensing Applications</a:t>
            </a:r>
            <a:endParaRPr lang="en-US" altLang="ko-KR" sz="4000" b="1" dirty="0">
              <a:latin typeface="Calibri"/>
              <a:cs typeface="Calibri"/>
            </a:endParaRPr>
          </a:p>
        </p:txBody>
      </p:sp>
      <p:sp>
        <p:nvSpPr>
          <p:cNvPr id="9219" name="Rectangle 6"/>
          <p:cNvSpPr>
            <a:spLocks noChangeArrowheads="1"/>
          </p:cNvSpPr>
          <p:nvPr/>
        </p:nvSpPr>
        <p:spPr bwMode="auto">
          <a:xfrm>
            <a:off x="533400" y="4419600"/>
            <a:ext cx="8001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ko-KR" sz="2800" b="1" i="1" dirty="0">
                <a:solidFill>
                  <a:srgbClr val="0000F6"/>
                </a:solidFill>
                <a:latin typeface="Calibri"/>
                <a:cs typeface="Calibri"/>
              </a:rPr>
              <a:t>Moo-</a:t>
            </a:r>
            <a:r>
              <a:rPr lang="en-US" altLang="ko-KR" sz="2800" b="1" i="1" dirty="0" err="1">
                <a:solidFill>
                  <a:srgbClr val="0000F6"/>
                </a:solidFill>
                <a:latin typeface="Calibri"/>
                <a:cs typeface="Calibri"/>
              </a:rPr>
              <a:t>Ryong</a:t>
            </a:r>
            <a:r>
              <a:rPr lang="en-US" altLang="ko-KR" sz="2800" b="1" i="1" dirty="0">
                <a:solidFill>
                  <a:srgbClr val="0000F6"/>
                </a:solidFill>
                <a:latin typeface="Calibri"/>
                <a:cs typeface="Calibri"/>
              </a:rPr>
              <a:t> </a:t>
            </a:r>
            <a:r>
              <a:rPr lang="en-US" altLang="ko-KR" sz="2800" b="1" i="1" dirty="0" smtClean="0">
                <a:solidFill>
                  <a:srgbClr val="0000F6"/>
                </a:solidFill>
                <a:latin typeface="Calibri"/>
                <a:cs typeface="Calibri"/>
              </a:rPr>
              <a:t>Ra</a:t>
            </a:r>
            <a:r>
              <a:rPr lang="en-US" altLang="ko-KR" sz="2800" dirty="0" smtClean="0">
                <a:latin typeface="Calibri"/>
                <a:cs typeface="Calibri"/>
              </a:rPr>
              <a:t>, Bin Liu</a:t>
            </a:r>
          </a:p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ko-KR" sz="2800" dirty="0" smtClean="0">
                <a:latin typeface="Calibri"/>
                <a:cs typeface="Calibri"/>
              </a:rPr>
              <a:t>Tom La </a:t>
            </a:r>
            <a:r>
              <a:rPr lang="en-US" altLang="ko-KR" sz="2800" dirty="0" err="1" smtClean="0">
                <a:latin typeface="Calibri"/>
                <a:cs typeface="Calibri"/>
              </a:rPr>
              <a:t>Porta</a:t>
            </a:r>
            <a:r>
              <a:rPr lang="en-US" altLang="ko-KR" sz="2800" dirty="0" smtClean="0">
                <a:latin typeface="Calibri"/>
                <a:cs typeface="Calibri"/>
              </a:rPr>
              <a:t>, and Ramesh </a:t>
            </a:r>
            <a:r>
              <a:rPr lang="en-US" altLang="ko-KR" sz="2800" dirty="0" err="1" smtClean="0">
                <a:latin typeface="Calibri"/>
                <a:cs typeface="Calibri"/>
              </a:rPr>
              <a:t>Govindan</a:t>
            </a:r>
            <a:endParaRPr lang="en-US" altLang="ko-KR" sz="2800" dirty="0" smtClean="0">
              <a:latin typeface="Calibri"/>
              <a:cs typeface="Calibri"/>
            </a:endParaRPr>
          </a:p>
        </p:txBody>
      </p:sp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44116"/>
            <a:ext cx="914400" cy="641684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24550"/>
            <a:ext cx="2800350" cy="933450"/>
          </a:xfrm>
          <a:prstGeom prst="rect">
            <a:avLst/>
          </a:prstGeom>
        </p:spPr>
      </p:pic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6705600" y="86380"/>
            <a:ext cx="2438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ko-KR" sz="2800" b="1" i="1" dirty="0" err="1" smtClean="0">
                <a:latin typeface="Calibri"/>
                <a:cs typeface="Calibri"/>
              </a:rPr>
              <a:t>MobiSys</a:t>
            </a:r>
            <a:r>
              <a:rPr lang="en-US" altLang="ko-KR" sz="2800" b="1" i="1" dirty="0" smtClean="0">
                <a:latin typeface="Calibri"/>
                <a:cs typeface="Calibri"/>
              </a:rPr>
              <a:t> 2012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5942135"/>
            <a:ext cx="1647825" cy="8872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Expressivity of </a:t>
            </a:r>
            <a:r>
              <a:rPr lang="en-US" i="1" dirty="0" err="1" smtClean="0"/>
              <a:t>MedScript</a:t>
            </a:r>
            <a:r>
              <a:rPr lang="en-US" dirty="0" smtClean="0"/>
              <a:t> Language</a:t>
            </a:r>
          </a:p>
        </p:txBody>
      </p:sp>
      <p:sp>
        <p:nvSpPr>
          <p:cNvPr id="17" name="Rectangle 16"/>
          <p:cNvSpPr/>
          <p:nvPr/>
        </p:nvSpPr>
        <p:spPr>
          <a:xfrm>
            <a:off x="0" y="3581400"/>
            <a:ext cx="838200" cy="990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Recruit</a:t>
            </a:r>
            <a:endParaRPr lang="en-US" sz="2400" dirty="0"/>
          </a:p>
        </p:txBody>
      </p:sp>
      <p:grpSp>
        <p:nvGrpSpPr>
          <p:cNvPr id="6" name="Group 5"/>
          <p:cNvGrpSpPr/>
          <p:nvPr/>
        </p:nvGrpSpPr>
        <p:grpSpPr>
          <a:xfrm>
            <a:off x="6355209" y="3501520"/>
            <a:ext cx="1036193" cy="1070480"/>
            <a:chOff x="6355209" y="3843560"/>
            <a:chExt cx="1036193" cy="1070480"/>
          </a:xfrm>
        </p:grpSpPr>
        <p:sp>
          <p:nvSpPr>
            <p:cNvPr id="19" name="Rectangle 18"/>
            <p:cNvSpPr/>
            <p:nvPr/>
          </p:nvSpPr>
          <p:spPr>
            <a:xfrm>
              <a:off x="6553200" y="3843560"/>
              <a:ext cx="838202" cy="107048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Curate</a:t>
              </a:r>
              <a:endParaRPr lang="en-US" sz="2400" dirty="0"/>
            </a:p>
          </p:txBody>
        </p:sp>
        <p:cxnSp>
          <p:nvCxnSpPr>
            <p:cNvPr id="25" name="Straight Arrow Connector 24"/>
            <p:cNvCxnSpPr>
              <a:stCxn id="26" idx="6"/>
              <a:endCxn id="19" idx="1"/>
            </p:cNvCxnSpPr>
            <p:nvPr/>
          </p:nvCxnSpPr>
          <p:spPr>
            <a:xfrm flipV="1">
              <a:off x="6355209" y="4378800"/>
              <a:ext cx="197991" cy="2696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Group 1"/>
          <p:cNvGrpSpPr/>
          <p:nvPr/>
        </p:nvGrpSpPr>
        <p:grpSpPr>
          <a:xfrm>
            <a:off x="838200" y="3506912"/>
            <a:ext cx="1532474" cy="1065088"/>
            <a:chOff x="914400" y="3887912"/>
            <a:chExt cx="1532474" cy="1065088"/>
          </a:xfrm>
        </p:grpSpPr>
        <p:sp>
          <p:nvSpPr>
            <p:cNvPr id="18" name="Oval 17"/>
            <p:cNvSpPr/>
            <p:nvPr/>
          </p:nvSpPr>
          <p:spPr>
            <a:xfrm>
              <a:off x="1295400" y="3887912"/>
              <a:ext cx="1091632" cy="1065088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 sz="2000" dirty="0"/>
            </a:p>
          </p:txBody>
        </p:sp>
        <p:cxnSp>
          <p:nvCxnSpPr>
            <p:cNvPr id="21" name="Straight Arrow Connector 20"/>
            <p:cNvCxnSpPr>
              <a:stCxn id="17" idx="3"/>
              <a:endCxn id="29" idx="1"/>
            </p:cNvCxnSpPr>
            <p:nvPr/>
          </p:nvCxnSpPr>
          <p:spPr>
            <a:xfrm>
              <a:off x="914400" y="4457700"/>
              <a:ext cx="228600" cy="1712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Rectangle 28"/>
            <p:cNvSpPr/>
            <p:nvPr/>
          </p:nvSpPr>
          <p:spPr>
            <a:xfrm>
              <a:off x="1143000" y="4268912"/>
              <a:ext cx="228600" cy="381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295400" y="4245262"/>
              <a:ext cx="1151474" cy="35378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sz="1600" dirty="0" err="1" smtClean="0"/>
                <a:t>TakeVideo</a:t>
              </a:r>
              <a:endParaRPr lang="en-US" dirty="0" smtClean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271111" y="3506912"/>
            <a:ext cx="2168565" cy="1065088"/>
            <a:chOff x="4271111" y="3885343"/>
            <a:chExt cx="2168565" cy="1065088"/>
          </a:xfrm>
        </p:grpSpPr>
        <p:grpSp>
          <p:nvGrpSpPr>
            <p:cNvPr id="5" name="Group 4"/>
            <p:cNvGrpSpPr/>
            <p:nvPr/>
          </p:nvGrpSpPr>
          <p:grpSpPr>
            <a:xfrm>
              <a:off x="4271111" y="3885343"/>
              <a:ext cx="2084098" cy="1065088"/>
              <a:chOff x="4271111" y="3885343"/>
              <a:chExt cx="2084098" cy="1065088"/>
            </a:xfrm>
          </p:grpSpPr>
          <p:sp>
            <p:nvSpPr>
              <p:cNvPr id="26" name="Oval 25"/>
              <p:cNvSpPr/>
              <p:nvPr/>
            </p:nvSpPr>
            <p:spPr>
              <a:xfrm>
                <a:off x="4648202" y="3885343"/>
                <a:ext cx="1707007" cy="1065088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600" dirty="0"/>
              </a:p>
            </p:txBody>
          </p:sp>
          <p:cxnSp>
            <p:nvCxnSpPr>
              <p:cNvPr id="27" name="Straight Arrow Connector 26"/>
              <p:cNvCxnSpPr>
                <a:stCxn id="24" idx="6"/>
                <a:endCxn id="34" idx="1"/>
              </p:cNvCxnSpPr>
              <p:nvPr/>
            </p:nvCxnSpPr>
            <p:spPr>
              <a:xfrm>
                <a:off x="4271111" y="4417887"/>
                <a:ext cx="300889" cy="3356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Rectangle 33"/>
              <p:cNvSpPr/>
              <p:nvPr/>
            </p:nvSpPr>
            <p:spPr>
              <a:xfrm>
                <a:off x="4572000" y="4230743"/>
                <a:ext cx="152399" cy="3810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2" name="Rectangle 31"/>
            <p:cNvSpPr/>
            <p:nvPr/>
          </p:nvSpPr>
          <p:spPr>
            <a:xfrm>
              <a:off x="4641355" y="4245262"/>
              <a:ext cx="1798321" cy="35378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sz="1600" dirty="0" err="1" smtClean="0"/>
                <a:t>UploadSummary</a:t>
              </a:r>
              <a:endParaRPr lang="en-US" dirty="0" smtClean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7391402" y="3505200"/>
            <a:ext cx="1828798" cy="1066800"/>
            <a:chOff x="7391402" y="3925155"/>
            <a:chExt cx="1828798" cy="1066800"/>
          </a:xfrm>
        </p:grpSpPr>
        <p:sp>
          <p:nvSpPr>
            <p:cNvPr id="20" name="Oval 19"/>
            <p:cNvSpPr/>
            <p:nvPr/>
          </p:nvSpPr>
          <p:spPr>
            <a:xfrm>
              <a:off x="7739380" y="3925155"/>
              <a:ext cx="1404620" cy="106680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3" name="Straight Arrow Connector 22"/>
            <p:cNvCxnSpPr>
              <a:stCxn id="19" idx="3"/>
              <a:endCxn id="28" idx="1"/>
            </p:cNvCxnSpPr>
            <p:nvPr/>
          </p:nvCxnSpPr>
          <p:spPr>
            <a:xfrm>
              <a:off x="7391402" y="4456715"/>
              <a:ext cx="228598" cy="7358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Rectangle 27"/>
            <p:cNvSpPr/>
            <p:nvPr/>
          </p:nvSpPr>
          <p:spPr>
            <a:xfrm>
              <a:off x="7620000" y="4240991"/>
              <a:ext cx="119380" cy="44616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7739380" y="4240991"/>
              <a:ext cx="1480820" cy="35378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sz="1600" dirty="0" err="1" smtClean="0"/>
                <a:t>UploadVideo</a:t>
              </a:r>
              <a:endParaRPr lang="en-US" dirty="0" smtClean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3744686" y="1467757"/>
            <a:ext cx="5129938" cy="894443"/>
            <a:chOff x="3744686" y="1467757"/>
            <a:chExt cx="5129938" cy="894443"/>
          </a:xfrm>
        </p:grpSpPr>
        <p:sp>
          <p:nvSpPr>
            <p:cNvPr id="10" name="Rectangle 9"/>
            <p:cNvSpPr/>
            <p:nvPr/>
          </p:nvSpPr>
          <p:spPr>
            <a:xfrm>
              <a:off x="3744686" y="1467757"/>
              <a:ext cx="5018313" cy="894443"/>
            </a:xfrm>
            <a:prstGeom prst="rect">
              <a:avLst/>
            </a:prstGeom>
            <a:ln>
              <a:prstDash val="sysDot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 smtClean="0"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4067104" y="1600199"/>
              <a:ext cx="1571696" cy="254796"/>
              <a:chOff x="6907013" y="204202"/>
              <a:chExt cx="1291883" cy="254796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7288408" y="204202"/>
                <a:ext cx="910488" cy="25479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b="1" dirty="0" smtClean="0"/>
                  <a:t>HIT stage</a:t>
                </a:r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6907013" y="214925"/>
                <a:ext cx="359596" cy="244073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4068611" y="1981201"/>
              <a:ext cx="1570189" cy="252996"/>
              <a:chOff x="6973439" y="563432"/>
              <a:chExt cx="1290645" cy="252996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7365705" y="563432"/>
                <a:ext cx="898379" cy="25299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b="1" dirty="0" smtClean="0"/>
                  <a:t>SPC stage</a:t>
                </a:r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6973439" y="576943"/>
                <a:ext cx="359596" cy="239485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</p:grpSp>
        <p:grpSp>
          <p:nvGrpSpPr>
            <p:cNvPr id="101" name="Group 100"/>
            <p:cNvGrpSpPr/>
            <p:nvPr/>
          </p:nvGrpSpPr>
          <p:grpSpPr>
            <a:xfrm>
              <a:off x="6095998" y="1968518"/>
              <a:ext cx="2778626" cy="241282"/>
              <a:chOff x="6095998" y="2503716"/>
              <a:chExt cx="2778626" cy="241282"/>
            </a:xfrm>
          </p:grpSpPr>
          <p:sp>
            <p:nvSpPr>
              <p:cNvPr id="35" name="Rectangle 34"/>
              <p:cNvSpPr/>
              <p:nvPr/>
            </p:nvSpPr>
            <p:spPr>
              <a:xfrm>
                <a:off x="6095998" y="2503716"/>
                <a:ext cx="114300" cy="23215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6248400" y="2507265"/>
                <a:ext cx="2626224" cy="23773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b="1" dirty="0" smtClean="0"/>
                  <a:t>Preview outgoing data</a:t>
                </a:r>
              </a:p>
            </p:txBody>
          </p:sp>
        </p:grpSp>
        <p:grpSp>
          <p:nvGrpSpPr>
            <p:cNvPr id="100" name="Group 99"/>
            <p:cNvGrpSpPr/>
            <p:nvPr/>
          </p:nvGrpSpPr>
          <p:grpSpPr>
            <a:xfrm>
              <a:off x="6095998" y="1566669"/>
              <a:ext cx="1158307" cy="262131"/>
              <a:chOff x="4724398" y="2482867"/>
              <a:chExt cx="1158307" cy="262131"/>
            </a:xfrm>
          </p:grpSpPr>
          <p:sp>
            <p:nvSpPr>
              <p:cNvPr id="37" name="Rectangle 36"/>
              <p:cNvSpPr/>
              <p:nvPr/>
            </p:nvSpPr>
            <p:spPr>
              <a:xfrm flipH="1">
                <a:off x="4724398" y="2503714"/>
                <a:ext cx="106647" cy="241284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4876800" y="2482867"/>
                <a:ext cx="1005905" cy="25299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b="1" dirty="0" smtClean="0"/>
                  <a:t>Trigger</a:t>
                </a:r>
              </a:p>
            </p:txBody>
          </p:sp>
        </p:grpSp>
      </p:grpSp>
      <p:grpSp>
        <p:nvGrpSpPr>
          <p:cNvPr id="64" name="Group 63"/>
          <p:cNvGrpSpPr/>
          <p:nvPr/>
        </p:nvGrpSpPr>
        <p:grpSpPr>
          <a:xfrm>
            <a:off x="682818" y="4572000"/>
            <a:ext cx="2288982" cy="1066800"/>
            <a:chOff x="833726" y="4285459"/>
            <a:chExt cx="2288982" cy="1066800"/>
          </a:xfrm>
        </p:grpSpPr>
        <p:sp>
          <p:nvSpPr>
            <p:cNvPr id="44" name="Rounded Rectangle 43"/>
            <p:cNvSpPr/>
            <p:nvPr/>
          </p:nvSpPr>
          <p:spPr>
            <a:xfrm>
              <a:off x="1290925" y="4867673"/>
              <a:ext cx="1831783" cy="484586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Incentives</a:t>
              </a:r>
              <a:endParaRPr lang="en-US" sz="2400" dirty="0"/>
            </a:p>
          </p:txBody>
        </p:sp>
        <p:cxnSp>
          <p:nvCxnSpPr>
            <p:cNvPr id="60" name="Straight Arrow Connector 59"/>
            <p:cNvCxnSpPr/>
            <p:nvPr/>
          </p:nvCxnSpPr>
          <p:spPr>
            <a:xfrm flipH="1" flipV="1">
              <a:off x="833726" y="4285459"/>
              <a:ext cx="498282" cy="60217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cxnSp>
      </p:grpSp>
      <p:grpSp>
        <p:nvGrpSpPr>
          <p:cNvPr id="68" name="Group 67"/>
          <p:cNvGrpSpPr/>
          <p:nvPr/>
        </p:nvGrpSpPr>
        <p:grpSpPr>
          <a:xfrm>
            <a:off x="457200" y="2661716"/>
            <a:ext cx="1490817" cy="1001177"/>
            <a:chOff x="-876144" y="6029199"/>
            <a:chExt cx="2268011" cy="746337"/>
          </a:xfrm>
        </p:grpSpPr>
        <p:sp>
          <p:nvSpPr>
            <p:cNvPr id="43" name="Rounded Rectangle 42"/>
            <p:cNvSpPr/>
            <p:nvPr/>
          </p:nvSpPr>
          <p:spPr>
            <a:xfrm>
              <a:off x="-876144" y="6029199"/>
              <a:ext cx="2268011" cy="361245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Sensing</a:t>
              </a:r>
              <a:endParaRPr lang="en-US" sz="2400" dirty="0"/>
            </a:p>
          </p:txBody>
        </p:sp>
        <p:cxnSp>
          <p:nvCxnSpPr>
            <p:cNvPr id="65" name="Straight Arrow Connector 64"/>
            <p:cNvCxnSpPr>
              <a:stCxn id="43" idx="2"/>
              <a:endCxn id="18" idx="1"/>
            </p:cNvCxnSpPr>
            <p:nvPr/>
          </p:nvCxnSpPr>
          <p:spPr>
            <a:xfrm>
              <a:off x="257862" y="6390444"/>
              <a:ext cx="268448" cy="38509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cxnSp>
      </p:grpSp>
      <p:grpSp>
        <p:nvGrpSpPr>
          <p:cNvPr id="74" name="Group 73"/>
          <p:cNvGrpSpPr/>
          <p:nvPr/>
        </p:nvGrpSpPr>
        <p:grpSpPr>
          <a:xfrm>
            <a:off x="3048000" y="2657588"/>
            <a:ext cx="1752600" cy="1005299"/>
            <a:chOff x="399031" y="5921131"/>
            <a:chExt cx="2666267" cy="749424"/>
          </a:xfrm>
        </p:grpSpPr>
        <p:sp>
          <p:nvSpPr>
            <p:cNvPr id="75" name="Rounded Rectangle 74"/>
            <p:cNvSpPr/>
            <p:nvPr/>
          </p:nvSpPr>
          <p:spPr>
            <a:xfrm>
              <a:off x="399031" y="5921131"/>
              <a:ext cx="2666267" cy="361248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Processing</a:t>
              </a:r>
              <a:endParaRPr lang="en-US" sz="2400" dirty="0"/>
            </a:p>
          </p:txBody>
        </p:sp>
        <p:cxnSp>
          <p:nvCxnSpPr>
            <p:cNvPr id="76" name="Straight Arrow Connector 75"/>
            <p:cNvCxnSpPr>
              <a:endCxn id="24" idx="7"/>
            </p:cNvCxnSpPr>
            <p:nvPr/>
          </p:nvCxnSpPr>
          <p:spPr>
            <a:xfrm flipH="1">
              <a:off x="1885415" y="6282379"/>
              <a:ext cx="66296" cy="38817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cxnSp>
      </p:grpSp>
      <p:sp>
        <p:nvSpPr>
          <p:cNvPr id="78" name="Rounded Rectangle 77"/>
          <p:cNvSpPr/>
          <p:nvPr/>
        </p:nvSpPr>
        <p:spPr>
          <a:xfrm>
            <a:off x="490383" y="1447800"/>
            <a:ext cx="2710017" cy="9144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Video </a:t>
            </a:r>
          </a:p>
          <a:p>
            <a:pPr algn="ctr"/>
            <a:r>
              <a:rPr lang="en-US" sz="2400" dirty="0" smtClean="0"/>
              <a:t>Documentation</a:t>
            </a:r>
            <a:endParaRPr lang="en-US" sz="2400" dirty="0"/>
          </a:p>
        </p:txBody>
      </p:sp>
      <p:grpSp>
        <p:nvGrpSpPr>
          <p:cNvPr id="90" name="Group 89"/>
          <p:cNvGrpSpPr/>
          <p:nvPr/>
        </p:nvGrpSpPr>
        <p:grpSpPr>
          <a:xfrm>
            <a:off x="5889534" y="4572001"/>
            <a:ext cx="2552156" cy="1066799"/>
            <a:chOff x="5257800" y="4198430"/>
            <a:chExt cx="2552156" cy="1066799"/>
          </a:xfrm>
        </p:grpSpPr>
        <p:sp>
          <p:nvSpPr>
            <p:cNvPr id="42" name="Rounded Rectangle 41"/>
            <p:cNvSpPr/>
            <p:nvPr/>
          </p:nvSpPr>
          <p:spPr>
            <a:xfrm>
              <a:off x="5257800" y="4800600"/>
              <a:ext cx="2552156" cy="464629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Worker Mediation</a:t>
              </a:r>
              <a:endParaRPr lang="en-US" sz="2400" dirty="0"/>
            </a:p>
          </p:txBody>
        </p:sp>
        <p:cxnSp>
          <p:nvCxnSpPr>
            <p:cNvPr id="88" name="Straight Arrow Connector 87"/>
            <p:cNvCxnSpPr>
              <a:stCxn id="42" idx="0"/>
            </p:cNvCxnSpPr>
            <p:nvPr/>
          </p:nvCxnSpPr>
          <p:spPr>
            <a:xfrm flipH="1" flipV="1">
              <a:off x="6302466" y="4198430"/>
              <a:ext cx="231412" cy="60217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cxnSp>
      </p:grpSp>
      <p:grpSp>
        <p:nvGrpSpPr>
          <p:cNvPr id="99" name="Group 98"/>
          <p:cNvGrpSpPr/>
          <p:nvPr/>
        </p:nvGrpSpPr>
        <p:grpSpPr>
          <a:xfrm>
            <a:off x="5760591" y="2628961"/>
            <a:ext cx="2392809" cy="1033933"/>
            <a:chOff x="5476073" y="5178357"/>
            <a:chExt cx="2392809" cy="1033932"/>
          </a:xfrm>
        </p:grpSpPr>
        <p:grpSp>
          <p:nvGrpSpPr>
            <p:cNvPr id="81" name="Group 80"/>
            <p:cNvGrpSpPr/>
            <p:nvPr/>
          </p:nvGrpSpPr>
          <p:grpSpPr>
            <a:xfrm>
              <a:off x="5476073" y="5178357"/>
              <a:ext cx="2392809" cy="1033932"/>
              <a:chOff x="3003030" y="6077496"/>
              <a:chExt cx="3640230" cy="770766"/>
            </a:xfrm>
          </p:grpSpPr>
          <p:sp>
            <p:nvSpPr>
              <p:cNvPr id="82" name="Rounded Rectangle 81"/>
              <p:cNvSpPr/>
              <p:nvPr/>
            </p:nvSpPr>
            <p:spPr>
              <a:xfrm>
                <a:off x="3003030" y="6077496"/>
                <a:ext cx="3640230" cy="361246"/>
              </a:xfrm>
              <a:prstGeom prst="round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smtClean="0"/>
                  <a:t>Communication</a:t>
                </a:r>
                <a:endParaRPr lang="en-US" sz="2400" dirty="0"/>
              </a:p>
            </p:txBody>
          </p:sp>
          <p:cxnSp>
            <p:nvCxnSpPr>
              <p:cNvPr id="83" name="Straight Arrow Connector 82"/>
              <p:cNvCxnSpPr>
                <a:endCxn id="26" idx="7"/>
              </p:cNvCxnSpPr>
              <p:nvPr/>
            </p:nvCxnSpPr>
            <p:spPr>
              <a:xfrm flipH="1">
                <a:off x="3527327" y="6438734"/>
                <a:ext cx="226096" cy="40952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</p:cxnSp>
        </p:grpSp>
        <p:cxnSp>
          <p:nvCxnSpPr>
            <p:cNvPr id="93" name="Straight Arrow Connector 92"/>
            <p:cNvCxnSpPr>
              <a:endCxn id="20" idx="1"/>
            </p:cNvCxnSpPr>
            <p:nvPr/>
          </p:nvCxnSpPr>
          <p:spPr>
            <a:xfrm>
              <a:off x="7221183" y="5662929"/>
              <a:ext cx="439381" cy="54789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cxnSp>
      </p:grpSp>
      <p:sp>
        <p:nvSpPr>
          <p:cNvPr id="139" name="Rounded Rectangle 138"/>
          <p:cNvSpPr/>
          <p:nvPr/>
        </p:nvSpPr>
        <p:spPr>
          <a:xfrm>
            <a:off x="1379065" y="5791200"/>
            <a:ext cx="6566017" cy="549386"/>
          </a:xfrm>
          <a:prstGeom prst="roundRect">
            <a:avLst/>
          </a:prstGeom>
          <a:solidFill>
            <a:srgbClr val="2246B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XML-based extensible language</a:t>
            </a:r>
            <a:endParaRPr lang="en-US" sz="3200" dirty="0"/>
          </a:p>
        </p:txBody>
      </p:sp>
      <p:grpSp>
        <p:nvGrpSpPr>
          <p:cNvPr id="39" name="Group 38"/>
          <p:cNvGrpSpPr/>
          <p:nvPr/>
        </p:nvGrpSpPr>
        <p:grpSpPr>
          <a:xfrm>
            <a:off x="2310832" y="3506912"/>
            <a:ext cx="2040486" cy="1065088"/>
            <a:chOff x="2310832" y="3885343"/>
            <a:chExt cx="2040486" cy="1065088"/>
          </a:xfrm>
        </p:grpSpPr>
        <p:grpSp>
          <p:nvGrpSpPr>
            <p:cNvPr id="4" name="Group 3"/>
            <p:cNvGrpSpPr/>
            <p:nvPr/>
          </p:nvGrpSpPr>
          <p:grpSpPr>
            <a:xfrm>
              <a:off x="2310832" y="3885343"/>
              <a:ext cx="1960279" cy="1065088"/>
              <a:chOff x="2310832" y="3885343"/>
              <a:chExt cx="1960279" cy="1065088"/>
            </a:xfrm>
          </p:grpSpPr>
          <p:cxnSp>
            <p:nvCxnSpPr>
              <p:cNvPr id="22" name="Straight Arrow Connector 21"/>
              <p:cNvCxnSpPr>
                <a:stCxn id="18" idx="6"/>
                <a:endCxn id="24" idx="2"/>
              </p:cNvCxnSpPr>
              <p:nvPr/>
            </p:nvCxnSpPr>
            <p:spPr>
              <a:xfrm>
                <a:off x="2310832" y="4417887"/>
                <a:ext cx="279968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Oval 23"/>
              <p:cNvSpPr/>
              <p:nvPr/>
            </p:nvSpPr>
            <p:spPr>
              <a:xfrm>
                <a:off x="2590800" y="3885343"/>
                <a:ext cx="1680311" cy="1065088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31" name="Rectangle 30"/>
            <p:cNvSpPr/>
            <p:nvPr/>
          </p:nvSpPr>
          <p:spPr>
            <a:xfrm>
              <a:off x="2514600" y="4242707"/>
              <a:ext cx="1836718" cy="35378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sz="1600" dirty="0" err="1" smtClean="0"/>
                <a:t>ExtractSummary</a:t>
              </a:r>
              <a:endParaRPr lang="en-US" dirty="0" smtClean="0"/>
            </a:p>
          </p:txBody>
        </p:sp>
      </p:grpSp>
      <p:graphicFrame>
        <p:nvGraphicFramePr>
          <p:cNvPr id="61" name="Diagram 60"/>
          <p:cNvGraphicFramePr/>
          <p:nvPr>
            <p:extLst>
              <p:ext uri="{D42A27DB-BD31-4B8C-83A1-F6EECF244321}">
                <p14:modId xmlns:p14="http://schemas.microsoft.com/office/powerpoint/2010/main" val="239789212"/>
              </p:ext>
            </p:extLst>
          </p:nvPr>
        </p:nvGraphicFramePr>
        <p:xfrm>
          <a:off x="0" y="6553200"/>
          <a:ext cx="9144000" cy="30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27130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3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Oval 70"/>
          <p:cNvSpPr/>
          <p:nvPr/>
        </p:nvSpPr>
        <p:spPr>
          <a:xfrm>
            <a:off x="5334568" y="4413070"/>
            <a:ext cx="2074255" cy="3399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ounded Rectangle 34"/>
          <p:cNvSpPr/>
          <p:nvPr/>
        </p:nvSpPr>
        <p:spPr>
          <a:xfrm>
            <a:off x="2929304" y="1371600"/>
            <a:ext cx="3136901" cy="533399"/>
          </a:xfrm>
          <a:prstGeom prst="roundRect">
            <a:avLst/>
          </a:prstGeom>
          <a:solidFill>
            <a:srgbClr val="2246B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Fork-join construct</a:t>
            </a:r>
            <a:endParaRPr lang="en-US" sz="2400" dirty="0"/>
          </a:p>
        </p:txBody>
      </p:sp>
      <p:pic>
        <p:nvPicPr>
          <p:cNvPr id="64" name="Picture 14" descr="https://encrypted-tbn0.google.com/images?q=tbn:ANd9GcTr0rxyk22MJF5KCxEZE7RFnrouInbxakEkGtTN-8_S1nm_i2zfdQ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145859"/>
            <a:ext cx="687768" cy="626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Other Language Features</a:t>
            </a:r>
            <a:endParaRPr lang="en-US" dirty="0"/>
          </a:p>
        </p:txBody>
      </p:sp>
      <p:sp>
        <p:nvSpPr>
          <p:cNvPr id="31" name="Rounded Rectangle 30"/>
          <p:cNvSpPr/>
          <p:nvPr/>
        </p:nvSpPr>
        <p:spPr>
          <a:xfrm>
            <a:off x="2942006" y="1371601"/>
            <a:ext cx="3124199" cy="533398"/>
          </a:xfrm>
          <a:prstGeom prst="roundRect">
            <a:avLst/>
          </a:prstGeom>
          <a:solidFill>
            <a:srgbClr val="2246B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Reverse Incentives</a:t>
            </a:r>
            <a:endParaRPr lang="en-US" sz="2400" dirty="0"/>
          </a:p>
        </p:txBody>
      </p:sp>
      <p:sp>
        <p:nvSpPr>
          <p:cNvPr id="33" name="Rounded Rectangle 32"/>
          <p:cNvSpPr/>
          <p:nvPr/>
        </p:nvSpPr>
        <p:spPr>
          <a:xfrm>
            <a:off x="2935654" y="1371602"/>
            <a:ext cx="3124200" cy="533398"/>
          </a:xfrm>
          <a:prstGeom prst="roundRect">
            <a:avLst/>
          </a:prstGeom>
          <a:solidFill>
            <a:srgbClr val="2246B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Location-based Trigger</a:t>
            </a:r>
            <a:endParaRPr lang="en-US" sz="2400" dirty="0"/>
          </a:p>
        </p:txBody>
      </p:sp>
      <p:sp>
        <p:nvSpPr>
          <p:cNvPr id="34" name="Rounded Rectangle 33"/>
          <p:cNvSpPr/>
          <p:nvPr/>
        </p:nvSpPr>
        <p:spPr>
          <a:xfrm>
            <a:off x="2922953" y="1371602"/>
            <a:ext cx="3136901" cy="533398"/>
          </a:xfrm>
          <a:prstGeom prst="roundRect">
            <a:avLst/>
          </a:prstGeom>
          <a:solidFill>
            <a:srgbClr val="2246B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Authoring Tool</a:t>
            </a:r>
            <a:endParaRPr lang="en-US" sz="2400" dirty="0"/>
          </a:p>
        </p:txBody>
      </p:sp>
      <p:grpSp>
        <p:nvGrpSpPr>
          <p:cNvPr id="60" name="Group 59"/>
          <p:cNvGrpSpPr/>
          <p:nvPr/>
        </p:nvGrpSpPr>
        <p:grpSpPr>
          <a:xfrm>
            <a:off x="1735989" y="2549704"/>
            <a:ext cx="5350611" cy="2784296"/>
            <a:chOff x="-12700" y="1711504"/>
            <a:chExt cx="5350611" cy="2784296"/>
          </a:xfrm>
        </p:grpSpPr>
        <p:grpSp>
          <p:nvGrpSpPr>
            <p:cNvPr id="36" name="Group 35"/>
            <p:cNvGrpSpPr/>
            <p:nvPr/>
          </p:nvGrpSpPr>
          <p:grpSpPr>
            <a:xfrm>
              <a:off x="1421535" y="1711504"/>
              <a:ext cx="2219151" cy="1065088"/>
              <a:chOff x="2132167" y="3885343"/>
              <a:chExt cx="2219151" cy="1065088"/>
            </a:xfrm>
          </p:grpSpPr>
          <p:grpSp>
            <p:nvGrpSpPr>
              <p:cNvPr id="37" name="Group 36"/>
              <p:cNvGrpSpPr/>
              <p:nvPr/>
            </p:nvGrpSpPr>
            <p:grpSpPr>
              <a:xfrm>
                <a:off x="2132167" y="3885343"/>
                <a:ext cx="2138944" cy="1065088"/>
                <a:chOff x="2132167" y="3885343"/>
                <a:chExt cx="2138944" cy="1065088"/>
              </a:xfrm>
            </p:grpSpPr>
            <p:cxnSp>
              <p:nvCxnSpPr>
                <p:cNvPr id="39" name="Straight Arrow Connector 38"/>
                <p:cNvCxnSpPr>
                  <a:stCxn id="46" idx="7"/>
                  <a:endCxn id="40" idx="2"/>
                </p:cNvCxnSpPr>
                <p:nvPr/>
              </p:nvCxnSpPr>
              <p:spPr>
                <a:xfrm flipV="1">
                  <a:off x="2132167" y="4417887"/>
                  <a:ext cx="458633" cy="452411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3">
                  <a:schemeClr val="accent1"/>
                </a:lnRef>
                <a:fillRef idx="0">
                  <a:schemeClr val="accent1"/>
                </a:fillRef>
                <a:effectRef idx="2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0" name="Oval 39"/>
                <p:cNvSpPr/>
                <p:nvPr/>
              </p:nvSpPr>
              <p:spPr>
                <a:xfrm>
                  <a:off x="2590800" y="3885343"/>
                  <a:ext cx="1680311" cy="1065088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38" name="Rectangle 37"/>
              <p:cNvSpPr/>
              <p:nvPr/>
            </p:nvSpPr>
            <p:spPr>
              <a:xfrm>
                <a:off x="2514600" y="4242707"/>
                <a:ext cx="1836718" cy="35378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r>
                  <a:rPr lang="en-US" sz="1600" dirty="0" err="1" smtClean="0"/>
                  <a:t>GetAccel</a:t>
                </a:r>
                <a:r>
                  <a:rPr lang="en-US" sz="1600" dirty="0" smtClean="0"/>
                  <a:t>.</a:t>
                </a:r>
                <a:endParaRPr lang="en-US" dirty="0" smtClean="0"/>
              </a:p>
            </p:txBody>
          </p:sp>
        </p:grpSp>
        <p:grpSp>
          <p:nvGrpSpPr>
            <p:cNvPr id="41" name="Group 40"/>
            <p:cNvGrpSpPr/>
            <p:nvPr/>
          </p:nvGrpSpPr>
          <p:grpSpPr>
            <a:xfrm>
              <a:off x="1421535" y="3430712"/>
              <a:ext cx="2219151" cy="1065088"/>
              <a:chOff x="2132167" y="4101243"/>
              <a:chExt cx="2219151" cy="1065088"/>
            </a:xfrm>
          </p:grpSpPr>
          <p:grpSp>
            <p:nvGrpSpPr>
              <p:cNvPr id="42" name="Group 41"/>
              <p:cNvGrpSpPr/>
              <p:nvPr/>
            </p:nvGrpSpPr>
            <p:grpSpPr>
              <a:xfrm>
                <a:off x="2132167" y="4101243"/>
                <a:ext cx="2138944" cy="1065088"/>
                <a:chOff x="2132167" y="4101243"/>
                <a:chExt cx="2138944" cy="1065088"/>
              </a:xfrm>
            </p:grpSpPr>
            <p:cxnSp>
              <p:nvCxnSpPr>
                <p:cNvPr id="44" name="Straight Arrow Connector 43"/>
                <p:cNvCxnSpPr>
                  <a:stCxn id="46" idx="5"/>
                  <a:endCxn id="45" idx="2"/>
                </p:cNvCxnSpPr>
                <p:nvPr/>
              </p:nvCxnSpPr>
              <p:spPr>
                <a:xfrm>
                  <a:off x="2132167" y="4120120"/>
                  <a:ext cx="458633" cy="513667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3">
                  <a:schemeClr val="accent1"/>
                </a:lnRef>
                <a:fillRef idx="0">
                  <a:schemeClr val="accent1"/>
                </a:fillRef>
                <a:effectRef idx="2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5" name="Oval 44"/>
                <p:cNvSpPr/>
                <p:nvPr/>
              </p:nvSpPr>
              <p:spPr>
                <a:xfrm>
                  <a:off x="2590800" y="4101243"/>
                  <a:ext cx="1680311" cy="1065088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43" name="Rectangle 42"/>
              <p:cNvSpPr/>
              <p:nvPr/>
            </p:nvSpPr>
            <p:spPr>
              <a:xfrm>
                <a:off x="2514600" y="4480531"/>
                <a:ext cx="1836718" cy="35378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r>
                  <a:rPr lang="en-US" sz="1600" dirty="0" err="1" smtClean="0"/>
                  <a:t>GetGPS</a:t>
                </a:r>
                <a:endParaRPr lang="en-US" dirty="0" smtClean="0"/>
              </a:p>
            </p:txBody>
          </p:sp>
        </p:grpSp>
        <p:sp>
          <p:nvSpPr>
            <p:cNvPr id="46" name="Oval 45"/>
            <p:cNvSpPr/>
            <p:nvPr/>
          </p:nvSpPr>
          <p:spPr>
            <a:xfrm>
              <a:off x="-12700" y="2540480"/>
              <a:ext cx="1680311" cy="1065088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Start</a:t>
              </a:r>
              <a:endParaRPr lang="en-US" dirty="0"/>
            </a:p>
          </p:txBody>
        </p:sp>
        <p:grpSp>
          <p:nvGrpSpPr>
            <p:cNvPr id="49" name="Group 48"/>
            <p:cNvGrpSpPr/>
            <p:nvPr/>
          </p:nvGrpSpPr>
          <p:grpSpPr>
            <a:xfrm>
              <a:off x="3560479" y="2244048"/>
              <a:ext cx="1777432" cy="1361520"/>
              <a:chOff x="2644646" y="3588911"/>
              <a:chExt cx="1777432" cy="1361520"/>
            </a:xfrm>
          </p:grpSpPr>
          <p:grpSp>
            <p:nvGrpSpPr>
              <p:cNvPr id="50" name="Group 49"/>
              <p:cNvGrpSpPr/>
              <p:nvPr/>
            </p:nvGrpSpPr>
            <p:grpSpPr>
              <a:xfrm>
                <a:off x="2644646" y="3588911"/>
                <a:ext cx="1777432" cy="1361520"/>
                <a:chOff x="2644646" y="3588911"/>
                <a:chExt cx="1777432" cy="1361520"/>
              </a:xfrm>
            </p:grpSpPr>
            <p:cxnSp>
              <p:nvCxnSpPr>
                <p:cNvPr id="52" name="Straight Arrow Connector 51"/>
                <p:cNvCxnSpPr>
                  <a:stCxn id="40" idx="6"/>
                  <a:endCxn id="53" idx="1"/>
                </p:cNvCxnSpPr>
                <p:nvPr/>
              </p:nvCxnSpPr>
              <p:spPr>
                <a:xfrm>
                  <a:off x="2644646" y="3588911"/>
                  <a:ext cx="343197" cy="452411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3">
                  <a:schemeClr val="accent1"/>
                </a:lnRef>
                <a:fillRef idx="0">
                  <a:schemeClr val="accent1"/>
                </a:fillRef>
                <a:effectRef idx="2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3" name="Oval 52"/>
                <p:cNvSpPr/>
                <p:nvPr/>
              </p:nvSpPr>
              <p:spPr>
                <a:xfrm>
                  <a:off x="2741767" y="3885343"/>
                  <a:ext cx="1680311" cy="1065088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51" name="Rectangle 50"/>
              <p:cNvSpPr/>
              <p:nvPr/>
            </p:nvSpPr>
            <p:spPr>
              <a:xfrm>
                <a:off x="2741766" y="4242707"/>
                <a:ext cx="1680312" cy="35378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r>
                  <a:rPr lang="en-US" sz="1600" dirty="0" smtClean="0"/>
                  <a:t>Join</a:t>
                </a:r>
                <a:endParaRPr lang="en-US" dirty="0" smtClean="0"/>
              </a:p>
            </p:txBody>
          </p:sp>
        </p:grpSp>
        <p:cxnSp>
          <p:nvCxnSpPr>
            <p:cNvPr id="57" name="Straight Arrow Connector 56"/>
            <p:cNvCxnSpPr>
              <a:stCxn id="45" idx="6"/>
              <a:endCxn id="53" idx="3"/>
            </p:cNvCxnSpPr>
            <p:nvPr/>
          </p:nvCxnSpPr>
          <p:spPr>
            <a:xfrm flipV="1">
              <a:off x="3560479" y="3449589"/>
              <a:ext cx="343197" cy="513667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" name="Group 60"/>
          <p:cNvGrpSpPr/>
          <p:nvPr/>
        </p:nvGrpSpPr>
        <p:grpSpPr>
          <a:xfrm>
            <a:off x="5638800" y="3426221"/>
            <a:ext cx="955701" cy="786438"/>
            <a:chOff x="2207723" y="1547725"/>
            <a:chExt cx="955701" cy="786438"/>
          </a:xfrm>
        </p:grpSpPr>
        <p:pic>
          <p:nvPicPr>
            <p:cNvPr id="62" name="Picture 61" descr="j0433930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401252" y="1547725"/>
              <a:ext cx="762172" cy="762173"/>
            </a:xfrm>
            <a:prstGeom prst="rect">
              <a:avLst/>
            </a:prstGeom>
          </p:spPr>
        </p:pic>
        <p:pic>
          <p:nvPicPr>
            <p:cNvPr id="63" name="Picture 27" descr="j0439836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207723" y="1828800"/>
              <a:ext cx="611677" cy="505363"/>
            </a:xfrm>
            <a:prstGeom prst="rect">
              <a:avLst/>
            </a:prstGeom>
          </p:spPr>
        </p:pic>
      </p:grpSp>
      <p:pic>
        <p:nvPicPr>
          <p:cNvPr id="65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29020" y1="36437" x2="30588" y2="41296"/>
                        <a14:foregroundMark x1="43922" y1="32794" x2="44706" y2="38057"/>
                        <a14:foregroundMark x1="37255" y1="10931" x2="29020" y2="5668"/>
                        <a14:foregroundMark x1="31373" y1="6478" x2="37647" y2="405"/>
                        <a14:foregroundMark x1="38039" y1="1215" x2="42353" y2="9717"/>
                        <a14:foregroundMark x1="46667" y1="9312" x2="47451" y2="405"/>
                        <a14:foregroundMark x1="47843" y1="1215" x2="59608" y2="2024"/>
                        <a14:foregroundMark x1="59216" y1="2429" x2="53333" y2="12146"/>
                        <a14:foregroundMark x1="87451" y1="53441" x2="99608" y2="67206"/>
                        <a14:foregroundMark x1="98431" y1="66802" x2="99608" y2="81781"/>
                        <a14:foregroundMark x1="98431" y1="80972" x2="93725" y2="89879"/>
                        <a14:backgroundMark x1="3922" y1="82591" x2="5490" y2="82996"/>
                        <a14:backgroundMark x1="24706" y1="77733" x2="26275" y2="77733"/>
                        <a14:backgroundMark x1="59608" y1="1619" x2="60000" y2="0"/>
                        <a14:backgroundMark x1="30196" y1="5263" x2="29020" y2="7287"/>
                        <a14:backgroundMark x1="93725" y1="90688" x2="96078" y2="882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82466" y="3397473"/>
            <a:ext cx="887758" cy="904831"/>
          </a:xfrm>
          <a:prstGeom prst="rect">
            <a:avLst/>
          </a:prstGeom>
          <a:noFill/>
          <a:ln>
            <a:noFill/>
          </a:ln>
          <a:effectLst>
            <a:glow rad="127000">
              <a:schemeClr val="accent1">
                <a:alpha val="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" name="Rounded Rectangle 65"/>
          <p:cNvSpPr/>
          <p:nvPr/>
        </p:nvSpPr>
        <p:spPr>
          <a:xfrm>
            <a:off x="2942006" y="5486400"/>
            <a:ext cx="3117848" cy="6858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Typical</a:t>
            </a:r>
            <a:endParaRPr lang="en-US" sz="2400" dirty="0"/>
          </a:p>
        </p:txBody>
      </p:sp>
      <p:sp>
        <p:nvSpPr>
          <p:cNvPr id="67" name="Rounded Rectangle 66"/>
          <p:cNvSpPr/>
          <p:nvPr/>
        </p:nvSpPr>
        <p:spPr>
          <a:xfrm>
            <a:off x="2922953" y="5486400"/>
            <a:ext cx="3136901" cy="6858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Reverse</a:t>
            </a:r>
            <a:endParaRPr lang="en-US" sz="2400" dirty="0"/>
          </a:p>
        </p:txBody>
      </p:sp>
      <p:grpSp>
        <p:nvGrpSpPr>
          <p:cNvPr id="68" name="Group 67"/>
          <p:cNvGrpSpPr/>
          <p:nvPr/>
        </p:nvGrpSpPr>
        <p:grpSpPr>
          <a:xfrm>
            <a:off x="1804615" y="3768904"/>
            <a:ext cx="955701" cy="786438"/>
            <a:chOff x="2207723" y="1547725"/>
            <a:chExt cx="955701" cy="786438"/>
          </a:xfrm>
        </p:grpSpPr>
        <p:pic>
          <p:nvPicPr>
            <p:cNvPr id="69" name="Picture 68" descr="j0433930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401252" y="1547725"/>
              <a:ext cx="762172" cy="762173"/>
            </a:xfrm>
            <a:prstGeom prst="rect">
              <a:avLst/>
            </a:prstGeom>
          </p:spPr>
        </p:pic>
        <p:pic>
          <p:nvPicPr>
            <p:cNvPr id="70" name="Picture 27" descr="j0439836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207723" y="1828800"/>
              <a:ext cx="611677" cy="505363"/>
            </a:xfrm>
            <a:prstGeom prst="rect">
              <a:avLst/>
            </a:prstGeom>
          </p:spPr>
        </p:pic>
      </p:grpSp>
      <p:sp>
        <p:nvSpPr>
          <p:cNvPr id="72" name="5-Point Star 71"/>
          <p:cNvSpPr/>
          <p:nvPr/>
        </p:nvSpPr>
        <p:spPr>
          <a:xfrm>
            <a:off x="5832330" y="3937272"/>
            <a:ext cx="375298" cy="315768"/>
          </a:xfrm>
          <a:prstGeom prst="star5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3" name="Group 72"/>
          <p:cNvGrpSpPr/>
          <p:nvPr/>
        </p:nvGrpSpPr>
        <p:grpSpPr>
          <a:xfrm>
            <a:off x="6629400" y="2549704"/>
            <a:ext cx="2433689" cy="1387568"/>
            <a:chOff x="4783177" y="4617796"/>
            <a:chExt cx="2433689" cy="1387568"/>
          </a:xfrm>
        </p:grpSpPr>
        <p:sp>
          <p:nvSpPr>
            <p:cNvPr id="74" name="Rounded Rectangle 73"/>
            <p:cNvSpPr/>
            <p:nvPr/>
          </p:nvSpPr>
          <p:spPr>
            <a:xfrm>
              <a:off x="4783177" y="4617796"/>
              <a:ext cx="2433689" cy="876033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Triggering </a:t>
              </a:r>
            </a:p>
            <a:p>
              <a:pPr algn="ctr"/>
              <a:r>
                <a:rPr lang="en-US" sz="2400" dirty="0" smtClean="0"/>
                <a:t>Stage  Execution</a:t>
              </a:r>
              <a:endParaRPr lang="en-US" sz="2400" dirty="0"/>
            </a:p>
          </p:txBody>
        </p:sp>
        <p:cxnSp>
          <p:nvCxnSpPr>
            <p:cNvPr id="75" name="Straight Arrow Connector 74"/>
            <p:cNvCxnSpPr/>
            <p:nvPr/>
          </p:nvCxnSpPr>
          <p:spPr>
            <a:xfrm flipH="1">
              <a:off x="4854666" y="5493829"/>
              <a:ext cx="533400" cy="51153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cxnSp>
      </p:grpSp>
      <p:pic>
        <p:nvPicPr>
          <p:cNvPr id="2" name="web_authoring_for_slide.mp4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st="3653.6136" end="558.1904"/>
                </p14:media>
              </p:ext>
            </p:extLst>
          </p:nvPr>
        </p:nvPicPr>
        <p:blipFill rotWithShape="1">
          <a:blip r:embed="rId10"/>
          <a:srcRect l="17696" r="17001"/>
          <a:stretch/>
        </p:blipFill>
        <p:spPr>
          <a:xfrm>
            <a:off x="1981200" y="2133600"/>
            <a:ext cx="4976147" cy="4267200"/>
          </a:xfrm>
          <a:prstGeom prst="rect">
            <a:avLst/>
          </a:prstGeom>
          <a:ln w="63500" cap="sq">
            <a:solidFill>
              <a:srgbClr val="FFFFFF"/>
            </a:solidFill>
            <a:prstDash val="solid"/>
            <a:miter lim="800000"/>
          </a:ln>
          <a:effectLst/>
          <a:scene3d>
            <a:camera prst="orthographicFront"/>
            <a:lightRig rig="soft" dir="t"/>
          </a:scene3d>
          <a:sp3d contourW="6350">
            <a:contourClr>
              <a:srgbClr val="000000"/>
            </a:contourClr>
          </a:sp3d>
        </p:spPr>
      </p:pic>
      <p:sp>
        <p:nvSpPr>
          <p:cNvPr id="4" name="Rounded Rectangle 3"/>
          <p:cNvSpPr/>
          <p:nvPr/>
        </p:nvSpPr>
        <p:spPr>
          <a:xfrm>
            <a:off x="7408823" y="5562600"/>
            <a:ext cx="1277977" cy="6858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/>
              <a:t>New!</a:t>
            </a:r>
          </a:p>
        </p:txBody>
      </p:sp>
      <p:sp>
        <p:nvSpPr>
          <p:cNvPr id="5" name="Rectangle 4"/>
          <p:cNvSpPr/>
          <p:nvPr/>
        </p:nvSpPr>
        <p:spPr>
          <a:xfrm>
            <a:off x="3018206" y="2133600"/>
            <a:ext cx="2087194" cy="3286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bg1">
                    <a:lumMod val="50000"/>
                  </a:schemeClr>
                </a:solidFill>
                <a:latin typeface="Trebuchet MS" pitchFamily="34" charset="0"/>
              </a:rPr>
              <a:t>MedAuthor</a:t>
            </a:r>
            <a:endParaRPr lang="en-US" b="1" dirty="0">
              <a:solidFill>
                <a:schemeClr val="bg1">
                  <a:lumMod val="50000"/>
                </a:schemeClr>
              </a:solidFill>
              <a:latin typeface="Trebuchet MS" pitchFamily="34" charset="0"/>
            </a:endParaRPr>
          </a:p>
        </p:txBody>
      </p:sp>
      <p:graphicFrame>
        <p:nvGraphicFramePr>
          <p:cNvPr id="47" name="Diagram 46"/>
          <p:cNvGraphicFramePr/>
          <p:nvPr>
            <p:extLst>
              <p:ext uri="{D42A27DB-BD31-4B8C-83A1-F6EECF244321}">
                <p14:modId xmlns:p14="http://schemas.microsoft.com/office/powerpoint/2010/main" val="1518485494"/>
              </p:ext>
            </p:extLst>
          </p:nvPr>
        </p:nvGraphicFramePr>
        <p:xfrm>
          <a:off x="0" y="6553200"/>
          <a:ext cx="9144000" cy="30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</p:spTree>
    <p:extLst>
      <p:ext uri="{BB962C8B-B14F-4D97-AF65-F5344CB8AC3E}">
        <p14:creationId xmlns:p14="http://schemas.microsoft.com/office/powerpoint/2010/main" val="3242553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7083 -0.00116 L 0.00417 -0.00116 " pathEditMode="relative" rAng="0" ptsTypes="AA">
                                      <p:cBhvr>
                                        <p:cTn id="2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50" y="0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59259E-6 L -0.27083 -0.00116 " pathEditMode="relative" rAng="0" ptsTypes="AA">
                                      <p:cBhvr>
                                        <p:cTn id="3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542" y="-69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1.48148E-6 L 0.05938 -0.11667 L 0.11042 0.1463 L 0.15747 -0.11852 L 0.21129 0.14815 L 0.24584 -0.11852 L 0.32726 0.13704 L 0.40191 -0.03148 L 0.43924 0.08704 L 0.45035 0.01296 " pathEditMode="relative" rAng="0" ptsTypes="AAAAAAAAAA">
                                      <p:cBhvr>
                                        <p:cTn id="63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517" y="1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9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1" presetClass="mediacall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4" dur="1705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95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71" grpId="0" animBg="1"/>
      <p:bldP spid="71" grpId="1" animBg="1"/>
      <p:bldP spid="35" grpId="0" animBg="1"/>
      <p:bldP spid="31" grpId="0" animBg="1"/>
      <p:bldP spid="33" grpId="0" animBg="1"/>
      <p:bldP spid="34" grpId="0" animBg="1"/>
      <p:bldP spid="66" grpId="0" animBg="1"/>
      <p:bldP spid="66" grpId="1" animBg="1"/>
      <p:bldP spid="67" grpId="0" animBg="1"/>
      <p:bldP spid="67" grpId="1" animBg="1"/>
      <p:bldP spid="72" grpId="0" animBg="1"/>
      <p:bldP spid="72" grpId="1" animBg="1"/>
      <p:bldP spid="72" grpId="2" animBg="1"/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Task Execution Example</a:t>
            </a:r>
          </a:p>
        </p:txBody>
      </p:sp>
      <p:grpSp>
        <p:nvGrpSpPr>
          <p:cNvPr id="74" name="Group 73"/>
          <p:cNvGrpSpPr/>
          <p:nvPr/>
        </p:nvGrpSpPr>
        <p:grpSpPr>
          <a:xfrm>
            <a:off x="1219201" y="1562387"/>
            <a:ext cx="1371600" cy="930156"/>
            <a:chOff x="1219201" y="60446"/>
            <a:chExt cx="1371600" cy="930155"/>
          </a:xfrm>
        </p:grpSpPr>
        <p:sp>
          <p:nvSpPr>
            <p:cNvPr id="75" name="Rectangle 74"/>
            <p:cNvSpPr/>
            <p:nvPr/>
          </p:nvSpPr>
          <p:spPr>
            <a:xfrm>
              <a:off x="1219201" y="60446"/>
              <a:ext cx="1371600" cy="66947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Task </a:t>
              </a:r>
            </a:p>
            <a:p>
              <a:pPr algn="ctr"/>
              <a:r>
                <a:rPr lang="en-US" dirty="0" smtClean="0"/>
                <a:t>Initiation</a:t>
              </a:r>
            </a:p>
          </p:txBody>
        </p:sp>
        <p:cxnSp>
          <p:nvCxnSpPr>
            <p:cNvPr id="76" name="Straight Arrow Connector 75"/>
            <p:cNvCxnSpPr>
              <a:stCxn id="75" idx="2"/>
            </p:cNvCxnSpPr>
            <p:nvPr/>
          </p:nvCxnSpPr>
          <p:spPr>
            <a:xfrm>
              <a:off x="1905001" y="729916"/>
              <a:ext cx="0" cy="260685"/>
            </a:xfrm>
            <a:prstGeom prst="straightConnector1">
              <a:avLst/>
            </a:prstGeom>
            <a:ln w="38100">
              <a:prstDash val="solid"/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7" name="Group 76"/>
          <p:cNvGrpSpPr/>
          <p:nvPr/>
        </p:nvGrpSpPr>
        <p:grpSpPr>
          <a:xfrm>
            <a:off x="1676400" y="2667000"/>
            <a:ext cx="1371600" cy="913826"/>
            <a:chOff x="1219201" y="229175"/>
            <a:chExt cx="1371600" cy="913825"/>
          </a:xfrm>
        </p:grpSpPr>
        <p:sp>
          <p:nvSpPr>
            <p:cNvPr id="78" name="Rectangle 77"/>
            <p:cNvSpPr/>
            <p:nvPr/>
          </p:nvSpPr>
          <p:spPr>
            <a:xfrm>
              <a:off x="1219201" y="229175"/>
              <a:ext cx="1371600" cy="66947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Create </a:t>
              </a:r>
            </a:p>
            <a:p>
              <a:pPr algn="ctr"/>
              <a:r>
                <a:rPr lang="en-US" dirty="0" smtClean="0"/>
                <a:t>‘Recruit’ </a:t>
              </a:r>
            </a:p>
          </p:txBody>
        </p:sp>
        <p:cxnSp>
          <p:nvCxnSpPr>
            <p:cNvPr id="79" name="Straight Arrow Connector 78"/>
            <p:cNvCxnSpPr/>
            <p:nvPr/>
          </p:nvCxnSpPr>
          <p:spPr>
            <a:xfrm>
              <a:off x="1905001" y="882315"/>
              <a:ext cx="0" cy="260685"/>
            </a:xfrm>
            <a:prstGeom prst="straightConnector1">
              <a:avLst/>
            </a:prstGeom>
            <a:ln w="38100">
              <a:prstDash val="solid"/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0" name="Group 79"/>
          <p:cNvGrpSpPr/>
          <p:nvPr/>
        </p:nvGrpSpPr>
        <p:grpSpPr>
          <a:xfrm>
            <a:off x="2133600" y="3657600"/>
            <a:ext cx="1600200" cy="974271"/>
            <a:chOff x="1066801" y="168730"/>
            <a:chExt cx="1600200" cy="974270"/>
          </a:xfrm>
        </p:grpSpPr>
        <p:sp>
          <p:nvSpPr>
            <p:cNvPr id="81" name="Rectangle 80"/>
            <p:cNvSpPr/>
            <p:nvPr/>
          </p:nvSpPr>
          <p:spPr>
            <a:xfrm>
              <a:off x="1066801" y="168730"/>
              <a:ext cx="1600200" cy="66947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Sign-up to </a:t>
              </a:r>
            </a:p>
            <a:p>
              <a:pPr algn="ctr"/>
              <a:r>
                <a:rPr lang="en-US" dirty="0" smtClean="0"/>
                <a:t>‘</a:t>
              </a:r>
              <a:r>
                <a:rPr lang="en-US" dirty="0"/>
                <a:t>R</a:t>
              </a:r>
              <a:r>
                <a:rPr lang="en-US" dirty="0" smtClean="0"/>
                <a:t>ecruit’</a:t>
              </a:r>
            </a:p>
          </p:txBody>
        </p:sp>
        <p:cxnSp>
          <p:nvCxnSpPr>
            <p:cNvPr id="82" name="Straight Arrow Connector 81"/>
            <p:cNvCxnSpPr/>
            <p:nvPr/>
          </p:nvCxnSpPr>
          <p:spPr>
            <a:xfrm>
              <a:off x="1905001" y="882315"/>
              <a:ext cx="0" cy="260685"/>
            </a:xfrm>
            <a:prstGeom prst="straightConnector1">
              <a:avLst/>
            </a:prstGeom>
            <a:ln w="38100">
              <a:prstDash val="solid"/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3" name="Group 82"/>
          <p:cNvGrpSpPr/>
          <p:nvPr/>
        </p:nvGrpSpPr>
        <p:grpSpPr>
          <a:xfrm>
            <a:off x="2667001" y="4784845"/>
            <a:ext cx="1600199" cy="930155"/>
            <a:chOff x="1066802" y="60446"/>
            <a:chExt cx="1600199" cy="930154"/>
          </a:xfrm>
        </p:grpSpPr>
        <p:sp>
          <p:nvSpPr>
            <p:cNvPr id="84" name="Rectangle 83"/>
            <p:cNvSpPr/>
            <p:nvPr/>
          </p:nvSpPr>
          <p:spPr>
            <a:xfrm>
              <a:off x="1066802" y="60446"/>
              <a:ext cx="1600199" cy="66947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Sign-up to </a:t>
              </a:r>
            </a:p>
            <a:p>
              <a:pPr algn="ctr"/>
              <a:r>
                <a:rPr lang="en-US" dirty="0" smtClean="0"/>
                <a:t>‘Recruit’</a:t>
              </a:r>
            </a:p>
          </p:txBody>
        </p:sp>
        <p:cxnSp>
          <p:nvCxnSpPr>
            <p:cNvPr id="85" name="Straight Arrow Connector 84"/>
            <p:cNvCxnSpPr>
              <a:stCxn id="84" idx="2"/>
            </p:cNvCxnSpPr>
            <p:nvPr/>
          </p:nvCxnSpPr>
          <p:spPr>
            <a:xfrm>
              <a:off x="1866902" y="729916"/>
              <a:ext cx="0" cy="260684"/>
            </a:xfrm>
            <a:prstGeom prst="straightConnector1">
              <a:avLst/>
            </a:prstGeom>
            <a:ln w="38100">
              <a:prstDash val="solid"/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9" name="Group 88"/>
          <p:cNvGrpSpPr/>
          <p:nvPr/>
        </p:nvGrpSpPr>
        <p:grpSpPr>
          <a:xfrm>
            <a:off x="4191000" y="4784844"/>
            <a:ext cx="1371600" cy="930156"/>
            <a:chOff x="1219201" y="60446"/>
            <a:chExt cx="1371600" cy="930155"/>
          </a:xfrm>
        </p:grpSpPr>
        <p:sp>
          <p:nvSpPr>
            <p:cNvPr id="90" name="Rectangle 89"/>
            <p:cNvSpPr/>
            <p:nvPr/>
          </p:nvSpPr>
          <p:spPr>
            <a:xfrm>
              <a:off x="1219201" y="60446"/>
              <a:ext cx="1371600" cy="66947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Taking</a:t>
              </a:r>
            </a:p>
            <a:p>
              <a:pPr algn="ctr"/>
              <a:r>
                <a:rPr lang="en-US" dirty="0" smtClean="0"/>
                <a:t>Video</a:t>
              </a:r>
            </a:p>
          </p:txBody>
        </p:sp>
        <p:cxnSp>
          <p:nvCxnSpPr>
            <p:cNvPr id="91" name="Straight Arrow Connector 90"/>
            <p:cNvCxnSpPr>
              <a:stCxn id="90" idx="2"/>
            </p:cNvCxnSpPr>
            <p:nvPr/>
          </p:nvCxnSpPr>
          <p:spPr>
            <a:xfrm>
              <a:off x="1905001" y="729916"/>
              <a:ext cx="0" cy="260685"/>
            </a:xfrm>
            <a:prstGeom prst="straightConnector1">
              <a:avLst/>
            </a:prstGeom>
            <a:ln w="38100">
              <a:prstDash val="solid"/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2" name="Group 91"/>
          <p:cNvGrpSpPr/>
          <p:nvPr/>
        </p:nvGrpSpPr>
        <p:grpSpPr>
          <a:xfrm>
            <a:off x="4800600" y="3657600"/>
            <a:ext cx="1371600" cy="974271"/>
            <a:chOff x="1219201" y="152972"/>
            <a:chExt cx="1371600" cy="974270"/>
          </a:xfrm>
        </p:grpSpPr>
        <p:sp>
          <p:nvSpPr>
            <p:cNvPr id="93" name="Rectangle 92"/>
            <p:cNvSpPr/>
            <p:nvPr/>
          </p:nvSpPr>
          <p:spPr>
            <a:xfrm>
              <a:off x="1219201" y="152972"/>
              <a:ext cx="1371600" cy="66947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Taking</a:t>
              </a:r>
            </a:p>
            <a:p>
              <a:pPr algn="ctr"/>
              <a:r>
                <a:rPr lang="en-US" dirty="0" smtClean="0"/>
                <a:t>Video</a:t>
              </a:r>
            </a:p>
          </p:txBody>
        </p:sp>
        <p:cxnSp>
          <p:nvCxnSpPr>
            <p:cNvPr id="94" name="Straight Arrow Connector 93"/>
            <p:cNvCxnSpPr/>
            <p:nvPr/>
          </p:nvCxnSpPr>
          <p:spPr>
            <a:xfrm>
              <a:off x="1905001" y="866557"/>
              <a:ext cx="0" cy="260685"/>
            </a:xfrm>
            <a:prstGeom prst="straightConnector1">
              <a:avLst/>
            </a:prstGeom>
            <a:ln w="38100">
              <a:prstDash val="solid"/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5" name="Group 94"/>
          <p:cNvGrpSpPr/>
          <p:nvPr/>
        </p:nvGrpSpPr>
        <p:grpSpPr>
          <a:xfrm>
            <a:off x="5486400" y="4784844"/>
            <a:ext cx="1371600" cy="930156"/>
            <a:chOff x="1219201" y="60446"/>
            <a:chExt cx="1371600" cy="930155"/>
          </a:xfrm>
        </p:grpSpPr>
        <p:sp>
          <p:nvSpPr>
            <p:cNvPr id="96" name="Rectangle 95"/>
            <p:cNvSpPr/>
            <p:nvPr/>
          </p:nvSpPr>
          <p:spPr>
            <a:xfrm>
              <a:off x="1219201" y="60446"/>
              <a:ext cx="1371600" cy="66947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Uploading</a:t>
              </a:r>
            </a:p>
            <a:p>
              <a:pPr algn="ctr"/>
              <a:r>
                <a:rPr lang="en-US" dirty="0" smtClean="0"/>
                <a:t>Video</a:t>
              </a:r>
            </a:p>
          </p:txBody>
        </p:sp>
        <p:cxnSp>
          <p:nvCxnSpPr>
            <p:cNvPr id="97" name="Straight Arrow Connector 96"/>
            <p:cNvCxnSpPr>
              <a:stCxn id="96" idx="2"/>
            </p:cNvCxnSpPr>
            <p:nvPr/>
          </p:nvCxnSpPr>
          <p:spPr>
            <a:xfrm>
              <a:off x="1905001" y="729916"/>
              <a:ext cx="0" cy="260685"/>
            </a:xfrm>
            <a:prstGeom prst="straightConnector1">
              <a:avLst/>
            </a:prstGeom>
            <a:ln w="38100">
              <a:prstDash val="solid"/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8" name="Group 97"/>
          <p:cNvGrpSpPr/>
          <p:nvPr/>
        </p:nvGrpSpPr>
        <p:grpSpPr>
          <a:xfrm>
            <a:off x="6096000" y="3657600"/>
            <a:ext cx="1371600" cy="974271"/>
            <a:chOff x="1219201" y="168730"/>
            <a:chExt cx="1371600" cy="974270"/>
          </a:xfrm>
        </p:grpSpPr>
        <p:sp>
          <p:nvSpPr>
            <p:cNvPr id="99" name="Rectangle 98"/>
            <p:cNvSpPr/>
            <p:nvPr/>
          </p:nvSpPr>
          <p:spPr>
            <a:xfrm>
              <a:off x="1219201" y="168730"/>
              <a:ext cx="1371600" cy="66947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Uploading</a:t>
              </a:r>
            </a:p>
            <a:p>
              <a:pPr algn="ctr"/>
              <a:r>
                <a:rPr lang="en-US" dirty="0" smtClean="0"/>
                <a:t>Video</a:t>
              </a:r>
            </a:p>
          </p:txBody>
        </p:sp>
        <p:cxnSp>
          <p:nvCxnSpPr>
            <p:cNvPr id="100" name="Straight Arrow Connector 99"/>
            <p:cNvCxnSpPr/>
            <p:nvPr/>
          </p:nvCxnSpPr>
          <p:spPr>
            <a:xfrm>
              <a:off x="1905001" y="882315"/>
              <a:ext cx="0" cy="260685"/>
            </a:xfrm>
            <a:prstGeom prst="straightConnector1">
              <a:avLst/>
            </a:prstGeom>
            <a:ln w="38100">
              <a:prstDash val="solid"/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8" name="Group 117"/>
          <p:cNvGrpSpPr/>
          <p:nvPr/>
        </p:nvGrpSpPr>
        <p:grpSpPr>
          <a:xfrm>
            <a:off x="2971800" y="2667000"/>
            <a:ext cx="1371600" cy="913827"/>
            <a:chOff x="2971800" y="2911929"/>
            <a:chExt cx="1371600" cy="913827"/>
          </a:xfrm>
        </p:grpSpPr>
        <p:grpSp>
          <p:nvGrpSpPr>
            <p:cNvPr id="86" name="Group 85"/>
            <p:cNvGrpSpPr/>
            <p:nvPr/>
          </p:nvGrpSpPr>
          <p:grpSpPr>
            <a:xfrm>
              <a:off x="2971800" y="2911929"/>
              <a:ext cx="1371600" cy="898071"/>
              <a:chOff x="990601" y="244930"/>
              <a:chExt cx="1371600" cy="898070"/>
            </a:xfrm>
          </p:grpSpPr>
          <p:sp>
            <p:nvSpPr>
              <p:cNvPr id="87" name="Rectangle 86"/>
              <p:cNvSpPr/>
              <p:nvPr/>
            </p:nvSpPr>
            <p:spPr>
              <a:xfrm>
                <a:off x="990601" y="244930"/>
                <a:ext cx="1371600" cy="66947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Initiate </a:t>
                </a:r>
              </a:p>
              <a:p>
                <a:pPr algn="ctr"/>
                <a:r>
                  <a:rPr lang="en-US" dirty="0" smtClean="0"/>
                  <a:t>‘</a:t>
                </a:r>
                <a:r>
                  <a:rPr lang="en-US" dirty="0" err="1" smtClean="0"/>
                  <a:t>TakeVideo</a:t>
                </a:r>
                <a:r>
                  <a:rPr lang="en-US" dirty="0" smtClean="0"/>
                  <a:t>’</a:t>
                </a:r>
              </a:p>
            </p:txBody>
          </p:sp>
          <p:cxnSp>
            <p:nvCxnSpPr>
              <p:cNvPr id="88" name="Straight Arrow Connector 87"/>
              <p:cNvCxnSpPr/>
              <p:nvPr/>
            </p:nvCxnSpPr>
            <p:spPr>
              <a:xfrm flipH="1">
                <a:off x="1295401" y="916404"/>
                <a:ext cx="190500" cy="226596"/>
              </a:xfrm>
              <a:prstGeom prst="straightConnector1">
                <a:avLst/>
              </a:prstGeom>
              <a:ln w="38100">
                <a:prstDash val="solid"/>
                <a:tailEnd type="arrow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04" name="Straight Arrow Connector 103"/>
            <p:cNvCxnSpPr/>
            <p:nvPr/>
          </p:nvCxnSpPr>
          <p:spPr>
            <a:xfrm>
              <a:off x="3886200" y="3599160"/>
              <a:ext cx="0" cy="226596"/>
            </a:xfrm>
            <a:prstGeom prst="straightConnector1">
              <a:avLst/>
            </a:prstGeom>
            <a:ln w="38100">
              <a:prstDash val="solid"/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7" name="Group 116"/>
          <p:cNvGrpSpPr/>
          <p:nvPr/>
        </p:nvGrpSpPr>
        <p:grpSpPr>
          <a:xfrm>
            <a:off x="4572000" y="2667000"/>
            <a:ext cx="1676400" cy="898071"/>
            <a:chOff x="4572000" y="2927684"/>
            <a:chExt cx="1676400" cy="898071"/>
          </a:xfrm>
        </p:grpSpPr>
        <p:grpSp>
          <p:nvGrpSpPr>
            <p:cNvPr id="101" name="Group 100"/>
            <p:cNvGrpSpPr/>
            <p:nvPr/>
          </p:nvGrpSpPr>
          <p:grpSpPr>
            <a:xfrm>
              <a:off x="4572000" y="2927684"/>
              <a:ext cx="1676400" cy="882316"/>
              <a:chOff x="1295401" y="260685"/>
              <a:chExt cx="1676400" cy="882315"/>
            </a:xfrm>
          </p:grpSpPr>
          <p:sp>
            <p:nvSpPr>
              <p:cNvPr id="102" name="Rectangle 101"/>
              <p:cNvSpPr/>
              <p:nvPr/>
            </p:nvSpPr>
            <p:spPr>
              <a:xfrm>
                <a:off x="1295401" y="260685"/>
                <a:ext cx="1676400" cy="66947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Initiate </a:t>
                </a:r>
              </a:p>
              <a:p>
                <a:pPr algn="ctr"/>
                <a:r>
                  <a:rPr lang="en-US" dirty="0" smtClean="0"/>
                  <a:t>‘</a:t>
                </a:r>
                <a:r>
                  <a:rPr lang="en-US" dirty="0" err="1" smtClean="0"/>
                  <a:t>UploadVideo</a:t>
                </a:r>
                <a:r>
                  <a:rPr lang="en-US" dirty="0" smtClean="0"/>
                  <a:t>’ </a:t>
                </a:r>
              </a:p>
            </p:txBody>
          </p:sp>
          <p:cxnSp>
            <p:nvCxnSpPr>
              <p:cNvPr id="103" name="Straight Arrow Connector 102"/>
              <p:cNvCxnSpPr/>
              <p:nvPr/>
            </p:nvCxnSpPr>
            <p:spPr>
              <a:xfrm flipH="1">
                <a:off x="1828801" y="882315"/>
                <a:ext cx="76200" cy="260685"/>
              </a:xfrm>
              <a:prstGeom prst="straightConnector1">
                <a:avLst/>
              </a:prstGeom>
              <a:ln w="38100">
                <a:prstDash val="solid"/>
                <a:tailEnd type="arrow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05" name="Straight Arrow Connector 104"/>
            <p:cNvCxnSpPr/>
            <p:nvPr/>
          </p:nvCxnSpPr>
          <p:spPr>
            <a:xfrm>
              <a:off x="5638800" y="3565070"/>
              <a:ext cx="152400" cy="260685"/>
            </a:xfrm>
            <a:prstGeom prst="straightConnector1">
              <a:avLst/>
            </a:prstGeom>
            <a:ln w="38100">
              <a:prstDash val="solid"/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6" name="Group 105"/>
          <p:cNvGrpSpPr/>
          <p:nvPr/>
        </p:nvGrpSpPr>
        <p:grpSpPr>
          <a:xfrm>
            <a:off x="7620000" y="1584444"/>
            <a:ext cx="1371600" cy="930156"/>
            <a:chOff x="1219201" y="60446"/>
            <a:chExt cx="1371600" cy="930155"/>
          </a:xfrm>
        </p:grpSpPr>
        <p:sp>
          <p:nvSpPr>
            <p:cNvPr id="107" name="Rectangle 106"/>
            <p:cNvSpPr/>
            <p:nvPr/>
          </p:nvSpPr>
          <p:spPr>
            <a:xfrm>
              <a:off x="1219201" y="60446"/>
              <a:ext cx="1371600" cy="66947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Got </a:t>
              </a:r>
            </a:p>
            <a:p>
              <a:pPr algn="ctr"/>
              <a:r>
                <a:rPr lang="en-US" dirty="0" smtClean="0"/>
                <a:t>the Video</a:t>
              </a:r>
            </a:p>
          </p:txBody>
        </p:sp>
        <p:cxnSp>
          <p:nvCxnSpPr>
            <p:cNvPr id="108" name="Straight Arrow Connector 107"/>
            <p:cNvCxnSpPr>
              <a:stCxn id="107" idx="2"/>
            </p:cNvCxnSpPr>
            <p:nvPr/>
          </p:nvCxnSpPr>
          <p:spPr>
            <a:xfrm>
              <a:off x="1905001" y="729916"/>
              <a:ext cx="0" cy="260685"/>
            </a:xfrm>
            <a:prstGeom prst="straightConnector1">
              <a:avLst/>
            </a:prstGeom>
            <a:ln w="38100">
              <a:prstDash val="solid"/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9" name="Group 108"/>
          <p:cNvGrpSpPr/>
          <p:nvPr/>
        </p:nvGrpSpPr>
        <p:grpSpPr>
          <a:xfrm>
            <a:off x="6629400" y="2667000"/>
            <a:ext cx="2057400" cy="913826"/>
            <a:chOff x="914401" y="213420"/>
            <a:chExt cx="2057400" cy="913825"/>
          </a:xfrm>
        </p:grpSpPr>
        <p:sp>
          <p:nvSpPr>
            <p:cNvPr id="110" name="Rectangle 109"/>
            <p:cNvSpPr/>
            <p:nvPr/>
          </p:nvSpPr>
          <p:spPr>
            <a:xfrm>
              <a:off x="914401" y="213420"/>
              <a:ext cx="2057400" cy="66947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Sending the Video </a:t>
              </a:r>
            </a:p>
            <a:p>
              <a:pPr algn="ctr"/>
              <a:r>
                <a:rPr lang="en-US" dirty="0" smtClean="0"/>
                <a:t>to Alice</a:t>
              </a:r>
            </a:p>
          </p:txBody>
        </p:sp>
        <p:cxnSp>
          <p:nvCxnSpPr>
            <p:cNvPr id="111" name="Straight Arrow Connector 110"/>
            <p:cNvCxnSpPr/>
            <p:nvPr/>
          </p:nvCxnSpPr>
          <p:spPr>
            <a:xfrm>
              <a:off x="1905001" y="866560"/>
              <a:ext cx="0" cy="260685"/>
            </a:xfrm>
            <a:prstGeom prst="straightConnector1">
              <a:avLst/>
            </a:prstGeom>
            <a:ln w="38100">
              <a:prstDash val="solid"/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6" name="Group 115"/>
          <p:cNvGrpSpPr/>
          <p:nvPr/>
        </p:nvGrpSpPr>
        <p:grpSpPr>
          <a:xfrm>
            <a:off x="0" y="1581386"/>
            <a:ext cx="1360725" cy="4149369"/>
            <a:chOff x="0" y="1581386"/>
            <a:chExt cx="1360725" cy="4149369"/>
          </a:xfrm>
        </p:grpSpPr>
        <p:sp>
          <p:nvSpPr>
            <p:cNvPr id="61" name="Rectangle 60"/>
            <p:cNvSpPr/>
            <p:nvPr/>
          </p:nvSpPr>
          <p:spPr>
            <a:xfrm>
              <a:off x="0" y="3200400"/>
              <a:ext cx="1107620" cy="38100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Medusa</a:t>
              </a: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0" y="2133602"/>
              <a:ext cx="782410" cy="38100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Alice</a:t>
              </a:r>
            </a:p>
          </p:txBody>
        </p:sp>
        <p:pic>
          <p:nvPicPr>
            <p:cNvPr id="63" name="Picture 2" descr="http://www.proprofs.com/quiz-school/upload/yuiupload/1458266109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005" y="1581386"/>
              <a:ext cx="541795" cy="5522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4" name="Rectangle 63"/>
            <p:cNvSpPr/>
            <p:nvPr/>
          </p:nvSpPr>
          <p:spPr>
            <a:xfrm>
              <a:off x="195979" y="4343400"/>
              <a:ext cx="642221" cy="38100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Bob</a:t>
              </a: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107489" y="5349755"/>
              <a:ext cx="959311" cy="38100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Charlie</a:t>
              </a:r>
            </a:p>
          </p:txBody>
        </p:sp>
        <p:pic>
          <p:nvPicPr>
            <p:cNvPr id="70" name="Picture 27" descr="j0439836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61300" y="4984625"/>
              <a:ext cx="699425" cy="577860"/>
            </a:xfrm>
            <a:prstGeom prst="rect">
              <a:avLst/>
            </a:prstGeom>
          </p:spPr>
        </p:pic>
        <p:pic>
          <p:nvPicPr>
            <p:cNvPr id="71" name="Picture 27" descr="j0439836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09601" y="3917940"/>
              <a:ext cx="699425" cy="577860"/>
            </a:xfrm>
            <a:prstGeom prst="rect">
              <a:avLst/>
            </a:prstGeom>
          </p:spPr>
        </p:pic>
        <p:pic>
          <p:nvPicPr>
            <p:cNvPr id="72" name="Picture 71" descr="j0434874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2894" y="3657600"/>
              <a:ext cx="739106" cy="739106"/>
            </a:xfrm>
            <a:prstGeom prst="rect">
              <a:avLst/>
            </a:prstGeom>
          </p:spPr>
        </p:pic>
        <p:pic>
          <p:nvPicPr>
            <p:cNvPr id="73" name="Picture 72" descr="j0433930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6200" y="4724400"/>
              <a:ext cx="706210" cy="706211"/>
            </a:xfrm>
            <a:prstGeom prst="rect">
              <a:avLst/>
            </a:prstGeom>
          </p:spPr>
        </p:pic>
        <p:pic>
          <p:nvPicPr>
            <p:cNvPr id="112" name="Picture 27" descr="j0434845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28601" y="2667000"/>
              <a:ext cx="609599" cy="633984"/>
            </a:xfrm>
            <a:prstGeom prst="rect">
              <a:avLst/>
            </a:prstGeom>
          </p:spPr>
        </p:pic>
      </p:grpSp>
      <p:sp>
        <p:nvSpPr>
          <p:cNvPr id="113" name="Rectangle 112"/>
          <p:cNvSpPr/>
          <p:nvPr/>
        </p:nvSpPr>
        <p:spPr>
          <a:xfrm>
            <a:off x="5135336" y="4988373"/>
            <a:ext cx="655864" cy="3293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…</a:t>
            </a:r>
          </a:p>
        </p:txBody>
      </p:sp>
      <p:sp>
        <p:nvSpPr>
          <p:cNvPr id="114" name="Rectangle 113"/>
          <p:cNvSpPr/>
          <p:nvPr/>
        </p:nvSpPr>
        <p:spPr>
          <a:xfrm>
            <a:off x="5744936" y="3717474"/>
            <a:ext cx="655864" cy="3293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…</a:t>
            </a:r>
          </a:p>
        </p:txBody>
      </p:sp>
      <p:sp>
        <p:nvSpPr>
          <p:cNvPr id="115" name="Rectangle 114"/>
          <p:cNvSpPr/>
          <p:nvPr/>
        </p:nvSpPr>
        <p:spPr>
          <a:xfrm>
            <a:off x="4114800" y="2888817"/>
            <a:ext cx="655864" cy="3293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…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0" y="2514600"/>
            <a:ext cx="9144000" cy="3581400"/>
            <a:chOff x="0" y="2514600"/>
            <a:chExt cx="9144000" cy="3581400"/>
          </a:xfrm>
        </p:grpSpPr>
        <p:sp>
          <p:nvSpPr>
            <p:cNvPr id="60" name="Rectangle 59"/>
            <p:cNvSpPr/>
            <p:nvPr/>
          </p:nvSpPr>
          <p:spPr>
            <a:xfrm>
              <a:off x="7924800" y="5715000"/>
              <a:ext cx="1219200" cy="38100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i="1" dirty="0" smtClean="0">
                  <a:solidFill>
                    <a:schemeClr val="tx2"/>
                  </a:solidFill>
                </a:rPr>
                <a:t>Time Flow</a:t>
              </a:r>
            </a:p>
          </p:txBody>
        </p:sp>
        <p:cxnSp>
          <p:nvCxnSpPr>
            <p:cNvPr id="66" name="Straight Arrow Connector 65"/>
            <p:cNvCxnSpPr/>
            <p:nvPr/>
          </p:nvCxnSpPr>
          <p:spPr>
            <a:xfrm>
              <a:off x="0" y="2514600"/>
              <a:ext cx="9144000" cy="0"/>
            </a:xfrm>
            <a:prstGeom prst="straightConnector1">
              <a:avLst/>
            </a:prstGeom>
            <a:ln w="38100">
              <a:prstDash val="sysDash"/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66"/>
            <p:cNvCxnSpPr/>
            <p:nvPr/>
          </p:nvCxnSpPr>
          <p:spPr>
            <a:xfrm>
              <a:off x="0" y="3581400"/>
              <a:ext cx="9144000" cy="0"/>
            </a:xfrm>
            <a:prstGeom prst="straightConnector1">
              <a:avLst/>
            </a:prstGeom>
            <a:ln w="38100">
              <a:prstDash val="sysDash"/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/>
            <p:cNvCxnSpPr/>
            <p:nvPr/>
          </p:nvCxnSpPr>
          <p:spPr>
            <a:xfrm>
              <a:off x="0" y="4648200"/>
              <a:ext cx="9144000" cy="0"/>
            </a:xfrm>
            <a:prstGeom prst="straightConnector1">
              <a:avLst/>
            </a:prstGeom>
            <a:ln w="38100">
              <a:prstDash val="sysDash"/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/>
            <p:cNvCxnSpPr/>
            <p:nvPr/>
          </p:nvCxnSpPr>
          <p:spPr>
            <a:xfrm>
              <a:off x="0" y="5715000"/>
              <a:ext cx="9144000" cy="0"/>
            </a:xfrm>
            <a:prstGeom prst="straightConnector1">
              <a:avLst/>
            </a:prstGeom>
            <a:ln w="38100">
              <a:prstDash val="sysDash"/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6"/>
          <p:cNvGrpSpPr/>
          <p:nvPr/>
        </p:nvGrpSpPr>
        <p:grpSpPr>
          <a:xfrm>
            <a:off x="914400" y="1905000"/>
            <a:ext cx="2659367" cy="4041437"/>
            <a:chOff x="914400" y="1827383"/>
            <a:chExt cx="2659367" cy="4041437"/>
          </a:xfrm>
        </p:grpSpPr>
        <p:grpSp>
          <p:nvGrpSpPr>
            <p:cNvPr id="127" name="Group 126"/>
            <p:cNvGrpSpPr/>
            <p:nvPr/>
          </p:nvGrpSpPr>
          <p:grpSpPr>
            <a:xfrm>
              <a:off x="922033" y="1827383"/>
              <a:ext cx="2278367" cy="688637"/>
              <a:chOff x="387141" y="5044622"/>
              <a:chExt cx="2278367" cy="688637"/>
            </a:xfrm>
          </p:grpSpPr>
          <p:sp>
            <p:nvSpPr>
              <p:cNvPr id="128" name="Rounded Rectangle 127"/>
              <p:cNvSpPr/>
              <p:nvPr/>
            </p:nvSpPr>
            <p:spPr>
              <a:xfrm>
                <a:off x="833725" y="5248673"/>
                <a:ext cx="1831783" cy="484586"/>
              </a:xfrm>
              <a:prstGeom prst="roundRect">
                <a:avLst/>
              </a:prstGeom>
              <a:ln w="38100"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 smtClean="0"/>
                  <a:t>User</a:t>
                </a:r>
                <a:endParaRPr lang="en-US" sz="2400" b="1" dirty="0"/>
              </a:p>
            </p:txBody>
          </p:sp>
          <p:cxnSp>
            <p:nvCxnSpPr>
              <p:cNvPr id="129" name="Straight Arrow Connector 128"/>
              <p:cNvCxnSpPr/>
              <p:nvPr/>
            </p:nvCxnSpPr>
            <p:spPr>
              <a:xfrm flipH="1" flipV="1">
                <a:off x="387141" y="5044622"/>
                <a:ext cx="446584" cy="252075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</p:cxnSp>
        </p:grpSp>
        <p:grpSp>
          <p:nvGrpSpPr>
            <p:cNvPr id="130" name="Group 129"/>
            <p:cNvGrpSpPr/>
            <p:nvPr/>
          </p:nvGrpSpPr>
          <p:grpSpPr>
            <a:xfrm>
              <a:off x="914400" y="3045163"/>
              <a:ext cx="2278367" cy="688637"/>
              <a:chOff x="387141" y="5044622"/>
              <a:chExt cx="2278367" cy="688637"/>
            </a:xfrm>
          </p:grpSpPr>
          <p:sp>
            <p:nvSpPr>
              <p:cNvPr id="131" name="Rounded Rectangle 130"/>
              <p:cNvSpPr/>
              <p:nvPr/>
            </p:nvSpPr>
            <p:spPr>
              <a:xfrm>
                <a:off x="833725" y="5248673"/>
                <a:ext cx="1831783" cy="484586"/>
              </a:xfrm>
              <a:prstGeom prst="roundRect">
                <a:avLst/>
              </a:prstGeom>
              <a:ln w="38100"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 smtClean="0"/>
                  <a:t>Runtime</a:t>
                </a:r>
                <a:endParaRPr lang="en-US" sz="2400" b="1" dirty="0"/>
              </a:p>
            </p:txBody>
          </p:sp>
          <p:cxnSp>
            <p:nvCxnSpPr>
              <p:cNvPr id="132" name="Straight Arrow Connector 131"/>
              <p:cNvCxnSpPr/>
              <p:nvPr/>
            </p:nvCxnSpPr>
            <p:spPr>
              <a:xfrm flipH="1" flipV="1">
                <a:off x="387141" y="5044622"/>
                <a:ext cx="446584" cy="252075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</p:cxnSp>
        </p:grpSp>
        <p:grpSp>
          <p:nvGrpSpPr>
            <p:cNvPr id="133" name="Group 132"/>
            <p:cNvGrpSpPr/>
            <p:nvPr/>
          </p:nvGrpSpPr>
          <p:grpSpPr>
            <a:xfrm>
              <a:off x="1295400" y="4262946"/>
              <a:ext cx="2278367" cy="688637"/>
              <a:chOff x="303308" y="4889387"/>
              <a:chExt cx="2278367" cy="688637"/>
            </a:xfrm>
          </p:grpSpPr>
          <p:sp>
            <p:nvSpPr>
              <p:cNvPr id="134" name="Rounded Rectangle 133"/>
              <p:cNvSpPr/>
              <p:nvPr/>
            </p:nvSpPr>
            <p:spPr>
              <a:xfrm>
                <a:off x="749892" y="5093438"/>
                <a:ext cx="1831783" cy="484586"/>
              </a:xfrm>
              <a:prstGeom prst="roundRect">
                <a:avLst/>
              </a:prstGeom>
              <a:ln w="38100"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 smtClean="0"/>
                  <a:t>Worker</a:t>
                </a:r>
                <a:endParaRPr lang="en-US" sz="2400" b="1" dirty="0"/>
              </a:p>
            </p:txBody>
          </p:sp>
          <p:cxnSp>
            <p:nvCxnSpPr>
              <p:cNvPr id="135" name="Straight Arrow Connector 134"/>
              <p:cNvCxnSpPr/>
              <p:nvPr/>
            </p:nvCxnSpPr>
            <p:spPr>
              <a:xfrm flipH="1" flipV="1">
                <a:off x="303308" y="4889387"/>
                <a:ext cx="446584" cy="252075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</p:cxnSp>
        </p:grpSp>
        <p:grpSp>
          <p:nvGrpSpPr>
            <p:cNvPr id="136" name="Group 135"/>
            <p:cNvGrpSpPr/>
            <p:nvPr/>
          </p:nvGrpSpPr>
          <p:grpSpPr>
            <a:xfrm>
              <a:off x="1295400" y="5180183"/>
              <a:ext cx="2278367" cy="688637"/>
              <a:chOff x="310941" y="4588842"/>
              <a:chExt cx="2278367" cy="688637"/>
            </a:xfrm>
          </p:grpSpPr>
          <p:sp>
            <p:nvSpPr>
              <p:cNvPr id="137" name="Rounded Rectangle 136"/>
              <p:cNvSpPr/>
              <p:nvPr/>
            </p:nvSpPr>
            <p:spPr>
              <a:xfrm>
                <a:off x="757525" y="4792893"/>
                <a:ext cx="1831783" cy="484586"/>
              </a:xfrm>
              <a:prstGeom prst="roundRect">
                <a:avLst/>
              </a:prstGeom>
              <a:ln w="38100"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 smtClean="0"/>
                  <a:t>Worker</a:t>
                </a:r>
                <a:endParaRPr lang="en-US" sz="2400" b="1" dirty="0"/>
              </a:p>
            </p:txBody>
          </p:sp>
          <p:cxnSp>
            <p:nvCxnSpPr>
              <p:cNvPr id="138" name="Straight Arrow Connector 137"/>
              <p:cNvCxnSpPr/>
              <p:nvPr/>
            </p:nvCxnSpPr>
            <p:spPr>
              <a:xfrm flipH="1" flipV="1">
                <a:off x="310941" y="4588842"/>
                <a:ext cx="446584" cy="252075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</p:cxnSp>
        </p:grpSp>
      </p:grpSp>
      <p:grpSp>
        <p:nvGrpSpPr>
          <p:cNvPr id="148" name="Group 147"/>
          <p:cNvGrpSpPr/>
          <p:nvPr/>
        </p:nvGrpSpPr>
        <p:grpSpPr>
          <a:xfrm>
            <a:off x="6553200" y="4349129"/>
            <a:ext cx="2438400" cy="1166719"/>
            <a:chOff x="5865908" y="4395881"/>
            <a:chExt cx="2438400" cy="1166719"/>
          </a:xfrm>
        </p:grpSpPr>
        <p:grpSp>
          <p:nvGrpSpPr>
            <p:cNvPr id="149" name="Group 148"/>
            <p:cNvGrpSpPr/>
            <p:nvPr/>
          </p:nvGrpSpPr>
          <p:grpSpPr>
            <a:xfrm>
              <a:off x="5865908" y="4754823"/>
              <a:ext cx="2438400" cy="807777"/>
              <a:chOff x="4570508" y="5911516"/>
              <a:chExt cx="2438400" cy="807777"/>
            </a:xfrm>
          </p:grpSpPr>
          <p:sp>
            <p:nvSpPr>
              <p:cNvPr id="151" name="Rounded Rectangle 150"/>
              <p:cNvSpPr/>
              <p:nvPr/>
            </p:nvSpPr>
            <p:spPr>
              <a:xfrm>
                <a:off x="5408708" y="5911516"/>
                <a:ext cx="1600200" cy="807777"/>
              </a:xfrm>
              <a:prstGeom prst="roundRect">
                <a:avLst/>
              </a:prstGeom>
              <a:ln w="38100"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 smtClean="0"/>
                  <a:t>Opt-in </a:t>
                </a:r>
              </a:p>
              <a:p>
                <a:pPr algn="ctr"/>
                <a:r>
                  <a:rPr lang="en-US" sz="2400" b="1" dirty="0" smtClean="0"/>
                  <a:t>Privacy</a:t>
                </a:r>
              </a:p>
            </p:txBody>
          </p:sp>
          <p:cxnSp>
            <p:nvCxnSpPr>
              <p:cNvPr id="152" name="Straight Arrow Connector 151"/>
              <p:cNvCxnSpPr>
                <a:stCxn id="151" idx="1"/>
              </p:cNvCxnSpPr>
              <p:nvPr/>
            </p:nvCxnSpPr>
            <p:spPr>
              <a:xfrm flipH="1">
                <a:off x="4570508" y="6315405"/>
                <a:ext cx="838200" cy="143691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</p:cxnSp>
        </p:grpSp>
        <p:cxnSp>
          <p:nvCxnSpPr>
            <p:cNvPr id="150" name="Straight Arrow Connector 149"/>
            <p:cNvCxnSpPr/>
            <p:nvPr/>
          </p:nvCxnSpPr>
          <p:spPr>
            <a:xfrm flipH="1" flipV="1">
              <a:off x="6246908" y="4395881"/>
              <a:ext cx="457200" cy="43656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685800" y="1508788"/>
            <a:ext cx="5334000" cy="4075870"/>
            <a:chOff x="685800" y="1356388"/>
            <a:chExt cx="5334000" cy="4075870"/>
          </a:xfrm>
        </p:grpSpPr>
        <p:sp>
          <p:nvSpPr>
            <p:cNvPr id="154" name="Rounded Rectangle 153"/>
            <p:cNvSpPr/>
            <p:nvPr/>
          </p:nvSpPr>
          <p:spPr>
            <a:xfrm>
              <a:off x="3490232" y="1356388"/>
              <a:ext cx="2529568" cy="792424"/>
            </a:xfrm>
            <a:prstGeom prst="roundRect">
              <a:avLst/>
            </a:prstGeom>
            <a:ln w="381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/>
                <a:t>Resource </a:t>
              </a:r>
            </a:p>
            <a:p>
              <a:pPr algn="ctr"/>
              <a:r>
                <a:rPr lang="en-US" sz="2400" b="1" dirty="0" smtClean="0"/>
                <a:t>Usage Controls</a:t>
              </a:r>
              <a:endParaRPr lang="en-US" sz="2400" b="1" dirty="0"/>
            </a:p>
          </p:txBody>
        </p:sp>
        <p:sp>
          <p:nvSpPr>
            <p:cNvPr id="125" name="Rounded Rectangle 124"/>
            <p:cNvSpPr/>
            <p:nvPr/>
          </p:nvSpPr>
          <p:spPr>
            <a:xfrm>
              <a:off x="685800" y="3689683"/>
              <a:ext cx="674925" cy="1742575"/>
            </a:xfrm>
            <a:prstGeom prst="roundRect">
              <a:avLst/>
            </a:prstGeom>
            <a:no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1600200" y="3247996"/>
            <a:ext cx="3505200" cy="1781204"/>
            <a:chOff x="6018308" y="4754823"/>
            <a:chExt cx="3505200" cy="1781204"/>
          </a:xfrm>
        </p:grpSpPr>
        <p:grpSp>
          <p:nvGrpSpPr>
            <p:cNvPr id="8" name="Group 7"/>
            <p:cNvGrpSpPr/>
            <p:nvPr/>
          </p:nvGrpSpPr>
          <p:grpSpPr>
            <a:xfrm>
              <a:off x="6018308" y="4754823"/>
              <a:ext cx="2820892" cy="1781204"/>
              <a:chOff x="4722908" y="5911516"/>
              <a:chExt cx="2820892" cy="1781204"/>
            </a:xfrm>
          </p:grpSpPr>
          <p:sp>
            <p:nvSpPr>
              <p:cNvPr id="139" name="Rounded Rectangle 138"/>
              <p:cNvSpPr/>
              <p:nvPr/>
            </p:nvSpPr>
            <p:spPr>
              <a:xfrm>
                <a:off x="4722908" y="5911516"/>
                <a:ext cx="2516092" cy="807777"/>
              </a:xfrm>
              <a:prstGeom prst="roundRect">
                <a:avLst/>
              </a:prstGeom>
              <a:ln w="38100"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 smtClean="0"/>
                  <a:t>Unsynchronized</a:t>
                </a:r>
              </a:p>
              <a:p>
                <a:pPr algn="ctr"/>
                <a:r>
                  <a:rPr lang="en-US" sz="2400" b="1" dirty="0" smtClean="0"/>
                  <a:t>Execution</a:t>
                </a:r>
                <a:endParaRPr lang="en-US" sz="2400" b="1" dirty="0"/>
              </a:p>
            </p:txBody>
          </p:sp>
          <p:cxnSp>
            <p:nvCxnSpPr>
              <p:cNvPr id="140" name="Straight Arrow Connector 139"/>
              <p:cNvCxnSpPr/>
              <p:nvPr/>
            </p:nvCxnSpPr>
            <p:spPr>
              <a:xfrm>
                <a:off x="7008908" y="6730128"/>
                <a:ext cx="534892" cy="962592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</p:cxnSp>
        </p:grpSp>
        <p:cxnSp>
          <p:nvCxnSpPr>
            <p:cNvPr id="141" name="Straight Arrow Connector 140"/>
            <p:cNvCxnSpPr/>
            <p:nvPr/>
          </p:nvCxnSpPr>
          <p:spPr>
            <a:xfrm>
              <a:off x="8534400" y="5348911"/>
              <a:ext cx="989108" cy="204691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cxnSp>
      </p:grpSp>
      <p:graphicFrame>
        <p:nvGraphicFramePr>
          <p:cNvPr id="123" name="Diagram 122"/>
          <p:cNvGraphicFramePr/>
          <p:nvPr>
            <p:extLst>
              <p:ext uri="{D42A27DB-BD31-4B8C-83A1-F6EECF244321}">
                <p14:modId xmlns:p14="http://schemas.microsoft.com/office/powerpoint/2010/main" val="4232080629"/>
              </p:ext>
            </p:extLst>
          </p:nvPr>
        </p:nvGraphicFramePr>
        <p:xfrm>
          <a:off x="0" y="6553200"/>
          <a:ext cx="9144000" cy="30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pSp>
        <p:nvGrpSpPr>
          <p:cNvPr id="144" name="Group 143"/>
          <p:cNvGrpSpPr/>
          <p:nvPr/>
        </p:nvGrpSpPr>
        <p:grpSpPr>
          <a:xfrm>
            <a:off x="2754075" y="1524000"/>
            <a:ext cx="3318793" cy="2193474"/>
            <a:chOff x="2754075" y="1356388"/>
            <a:chExt cx="3318793" cy="2193474"/>
          </a:xfrm>
        </p:grpSpPr>
        <p:sp>
          <p:nvSpPr>
            <p:cNvPr id="146" name="Rounded Rectangle 145"/>
            <p:cNvSpPr/>
            <p:nvPr/>
          </p:nvSpPr>
          <p:spPr>
            <a:xfrm>
              <a:off x="3490232" y="1356388"/>
              <a:ext cx="2529568" cy="792424"/>
            </a:xfrm>
            <a:prstGeom prst="roundRect">
              <a:avLst/>
            </a:prstGeom>
            <a:ln w="381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/>
                <a:t>Cloud-Initiated</a:t>
              </a:r>
            </a:p>
            <a:p>
              <a:pPr algn="ctr"/>
              <a:r>
                <a:rPr lang="en-US" sz="2400" b="1" dirty="0" smtClean="0"/>
                <a:t>Stage Execution</a:t>
              </a:r>
              <a:endParaRPr lang="en-US" sz="2400" b="1" dirty="0"/>
            </a:p>
          </p:txBody>
        </p:sp>
        <p:sp>
          <p:nvSpPr>
            <p:cNvPr id="147" name="Rounded Rectangle 146"/>
            <p:cNvSpPr/>
            <p:nvPr/>
          </p:nvSpPr>
          <p:spPr>
            <a:xfrm>
              <a:off x="2754075" y="3195213"/>
              <a:ext cx="3318793" cy="354649"/>
            </a:xfrm>
            <a:prstGeom prst="roundRect">
              <a:avLst/>
            </a:prstGeom>
            <a:no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26" name="Picture 2" descr="C:\Users\dragon\AppData\Local\Microsoft\Windows\Temporary Internet Files\Content.IE5\OU2RKY8E\MC900432681[1]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5119580"/>
            <a:ext cx="533257" cy="533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6" name="Picture 2" descr="C:\Users\dragon\AppData\Local\Microsoft\Windows\Temporary Internet Files\Content.IE5\OU2RKY8E\MC900432681[1]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543" y="4038600"/>
            <a:ext cx="533257" cy="533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201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3.7037E-6 L 0.03611 -0.07408 C 0.04409 -0.08936 0.05156 -0.11389 0.05816 -0.14121 C 0.06545 -0.17199 0.06961 -0.19746 0.06961 -0.21598 L 0.07256 -0.30579 " pathEditMode="relative" rAng="-4342990" ptsTypes="FffFF">
                                      <p:cBhvr>
                                        <p:cTn id="6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57" y="-14815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500"/>
                            </p:stCondLst>
                            <p:childTnLst>
                              <p:par>
                                <p:cTn id="7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500"/>
                            </p:stCondLst>
                            <p:childTnLst>
                              <p:par>
                                <p:cTn id="79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-0.00116 L 0.01753 -0.03681 C 0.02135 -0.04352 0.02465 -0.05556 0.02795 -0.06898 C 0.03142 -0.0838 0.03385 -0.09584 0.03351 -0.10509 L 0.03455 -0.14908 " pathEditMode="relative" rAng="-4342990" ptsTypes="FffFF">
                                      <p:cBhvr>
                                        <p:cTn id="80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09" y="-7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000"/>
                            </p:stCondLst>
                            <p:childTnLst>
                              <p:par>
                                <p:cTn id="8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" grpId="0"/>
      <p:bldP spid="114" grpId="0"/>
      <p:bldP spid="1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2" name="Straight Arrow Connector 151"/>
          <p:cNvCxnSpPr/>
          <p:nvPr/>
        </p:nvCxnSpPr>
        <p:spPr>
          <a:xfrm flipH="1">
            <a:off x="4362449" y="2819400"/>
            <a:ext cx="3028952" cy="0"/>
          </a:xfrm>
          <a:prstGeom prst="straightConnector1">
            <a:avLst/>
          </a:prstGeom>
          <a:ln w="38100">
            <a:prstDash val="sysDash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Arrow Connector 148"/>
          <p:cNvCxnSpPr/>
          <p:nvPr/>
        </p:nvCxnSpPr>
        <p:spPr>
          <a:xfrm>
            <a:off x="4362449" y="2667000"/>
            <a:ext cx="3028951" cy="0"/>
          </a:xfrm>
          <a:prstGeom prst="straightConnector1">
            <a:avLst/>
          </a:prstGeom>
          <a:ln w="38100">
            <a:prstDash val="sysDash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>
            <a:off x="1363" y="4114800"/>
            <a:ext cx="9142637" cy="3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Medusa Runtime Design</a:t>
            </a:r>
            <a:endParaRPr lang="en-US" dirty="0"/>
          </a:p>
        </p:txBody>
      </p:sp>
      <p:sp>
        <p:nvSpPr>
          <p:cNvPr id="106" name="Rectangle 105"/>
          <p:cNvSpPr/>
          <p:nvPr/>
        </p:nvSpPr>
        <p:spPr>
          <a:xfrm>
            <a:off x="7391400" y="2400300"/>
            <a:ext cx="1591626" cy="1257300"/>
          </a:xfrm>
          <a:prstGeom prst="rect">
            <a:avLst/>
          </a:prstGeom>
          <a:ln w="38100"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100" b="1" dirty="0" smtClean="0"/>
              <a:t>Amazon</a:t>
            </a:r>
          </a:p>
          <a:p>
            <a:pPr algn="ctr"/>
            <a:r>
              <a:rPr lang="en-US" sz="2100" b="1" dirty="0" smtClean="0"/>
              <a:t>Mechanical </a:t>
            </a:r>
          </a:p>
          <a:p>
            <a:pPr algn="ctr"/>
            <a:r>
              <a:rPr lang="en-US" sz="2100" b="1" dirty="0" smtClean="0"/>
              <a:t>Turk</a:t>
            </a:r>
          </a:p>
        </p:txBody>
      </p:sp>
      <p:grpSp>
        <p:nvGrpSpPr>
          <p:cNvPr id="81" name="Group 80"/>
          <p:cNvGrpSpPr/>
          <p:nvPr/>
        </p:nvGrpSpPr>
        <p:grpSpPr>
          <a:xfrm>
            <a:off x="4528460" y="4772319"/>
            <a:ext cx="1110342" cy="1476081"/>
            <a:chOff x="4528460" y="5077119"/>
            <a:chExt cx="1110342" cy="1476081"/>
          </a:xfrm>
        </p:grpSpPr>
        <p:cxnSp>
          <p:nvCxnSpPr>
            <p:cNvPr id="95" name="Straight Connector 94"/>
            <p:cNvCxnSpPr>
              <a:endCxn id="145" idx="1"/>
            </p:cNvCxnSpPr>
            <p:nvPr/>
          </p:nvCxnSpPr>
          <p:spPr>
            <a:xfrm>
              <a:off x="4550229" y="5418612"/>
              <a:ext cx="348342" cy="2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grpSp>
          <p:nvGrpSpPr>
            <p:cNvPr id="119" name="Group 118"/>
            <p:cNvGrpSpPr/>
            <p:nvPr/>
          </p:nvGrpSpPr>
          <p:grpSpPr>
            <a:xfrm>
              <a:off x="4925787" y="5077119"/>
              <a:ext cx="636815" cy="579099"/>
              <a:chOff x="429985" y="4680857"/>
              <a:chExt cx="636815" cy="653145"/>
            </a:xfrm>
          </p:grpSpPr>
          <p:sp>
            <p:nvSpPr>
              <p:cNvPr id="120" name="Oval 119"/>
              <p:cNvSpPr/>
              <p:nvPr/>
            </p:nvSpPr>
            <p:spPr>
              <a:xfrm>
                <a:off x="429985" y="4813212"/>
                <a:ext cx="636815" cy="52079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Rectangle 120"/>
              <p:cNvSpPr/>
              <p:nvPr/>
            </p:nvSpPr>
            <p:spPr>
              <a:xfrm>
                <a:off x="620485" y="4680857"/>
                <a:ext cx="255814" cy="28030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22" name="Straight Arrow Connector 121"/>
              <p:cNvCxnSpPr/>
              <p:nvPr/>
            </p:nvCxnSpPr>
            <p:spPr>
              <a:xfrm flipH="1" flipV="1">
                <a:off x="838200" y="4800600"/>
                <a:ext cx="76201" cy="54793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23" name="Group 122"/>
            <p:cNvGrpSpPr/>
            <p:nvPr/>
          </p:nvGrpSpPr>
          <p:grpSpPr>
            <a:xfrm>
              <a:off x="4925787" y="5721011"/>
              <a:ext cx="636815" cy="579099"/>
              <a:chOff x="429985" y="4680857"/>
              <a:chExt cx="636815" cy="653145"/>
            </a:xfrm>
          </p:grpSpPr>
          <p:sp>
            <p:nvSpPr>
              <p:cNvPr id="124" name="Oval 123"/>
              <p:cNvSpPr/>
              <p:nvPr/>
            </p:nvSpPr>
            <p:spPr>
              <a:xfrm>
                <a:off x="429985" y="4813212"/>
                <a:ext cx="636815" cy="52079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Rectangle 124"/>
              <p:cNvSpPr/>
              <p:nvPr/>
            </p:nvSpPr>
            <p:spPr>
              <a:xfrm>
                <a:off x="620485" y="4680857"/>
                <a:ext cx="255814" cy="28030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26" name="Straight Arrow Connector 125"/>
              <p:cNvCxnSpPr/>
              <p:nvPr/>
            </p:nvCxnSpPr>
            <p:spPr>
              <a:xfrm flipH="1" flipV="1">
                <a:off x="838200" y="4800600"/>
                <a:ext cx="76201" cy="54793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32" name="Rectangle 131"/>
            <p:cNvSpPr/>
            <p:nvPr/>
          </p:nvSpPr>
          <p:spPr>
            <a:xfrm>
              <a:off x="4906736" y="6376309"/>
              <a:ext cx="655864" cy="17689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/>
                <a:t>…</a:t>
              </a:r>
            </a:p>
          </p:txBody>
        </p:sp>
        <p:sp>
          <p:nvSpPr>
            <p:cNvPr id="145" name="Rectangle 144"/>
            <p:cNvSpPr/>
            <p:nvPr/>
          </p:nvSpPr>
          <p:spPr>
            <a:xfrm>
              <a:off x="4898573" y="5257800"/>
              <a:ext cx="740229" cy="3216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b="1" i="1" dirty="0" smtClean="0">
                  <a:solidFill>
                    <a:schemeClr val="tx2">
                      <a:lumMod val="75000"/>
                    </a:schemeClr>
                  </a:solidFill>
                </a:rPr>
                <a:t>stage</a:t>
              </a:r>
            </a:p>
          </p:txBody>
        </p:sp>
        <p:sp>
          <p:nvSpPr>
            <p:cNvPr id="146" name="Rectangle 145"/>
            <p:cNvSpPr/>
            <p:nvPr/>
          </p:nvSpPr>
          <p:spPr>
            <a:xfrm>
              <a:off x="4898573" y="5926777"/>
              <a:ext cx="740229" cy="3216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b="1" i="1" dirty="0" smtClean="0">
                  <a:solidFill>
                    <a:schemeClr val="tx2">
                      <a:lumMod val="75000"/>
                    </a:schemeClr>
                  </a:solidFill>
                </a:rPr>
                <a:t>stage</a:t>
              </a:r>
            </a:p>
          </p:txBody>
        </p:sp>
        <p:cxnSp>
          <p:nvCxnSpPr>
            <p:cNvPr id="147" name="Straight Connector 146"/>
            <p:cNvCxnSpPr>
              <a:endCxn id="124" idx="2"/>
            </p:cNvCxnSpPr>
            <p:nvPr/>
          </p:nvCxnSpPr>
          <p:spPr>
            <a:xfrm>
              <a:off x="4528460" y="6069233"/>
              <a:ext cx="397327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70" name="Group 169"/>
          <p:cNvGrpSpPr/>
          <p:nvPr/>
        </p:nvGrpSpPr>
        <p:grpSpPr>
          <a:xfrm>
            <a:off x="1786040" y="2133600"/>
            <a:ext cx="2824060" cy="2323104"/>
            <a:chOff x="1786040" y="2362200"/>
            <a:chExt cx="2824060" cy="2323104"/>
          </a:xfrm>
        </p:grpSpPr>
        <p:cxnSp>
          <p:nvCxnSpPr>
            <p:cNvPr id="131" name="Straight Arrow Connector 130"/>
            <p:cNvCxnSpPr/>
            <p:nvPr/>
          </p:nvCxnSpPr>
          <p:spPr>
            <a:xfrm flipH="1" flipV="1">
              <a:off x="2775859" y="3886200"/>
              <a:ext cx="541775" cy="799104"/>
            </a:xfrm>
            <a:prstGeom prst="straightConnector1">
              <a:avLst/>
            </a:prstGeom>
            <a:ln w="38100">
              <a:prstDash val="sysDash"/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Arrow Connector 138"/>
            <p:cNvCxnSpPr/>
            <p:nvPr/>
          </p:nvCxnSpPr>
          <p:spPr>
            <a:xfrm flipH="1" flipV="1">
              <a:off x="3200400" y="3886200"/>
              <a:ext cx="285497" cy="789549"/>
            </a:xfrm>
            <a:prstGeom prst="straightConnector1">
              <a:avLst/>
            </a:prstGeom>
            <a:ln w="38100">
              <a:solidFill>
                <a:srgbClr val="C00000"/>
              </a:solidFill>
              <a:prstDash val="dashDot"/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148" name="Rectangle 147"/>
            <p:cNvSpPr/>
            <p:nvPr/>
          </p:nvSpPr>
          <p:spPr>
            <a:xfrm>
              <a:off x="3200400" y="3886200"/>
              <a:ext cx="1409700" cy="4572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b="1" i="1" dirty="0" smtClean="0">
                  <a:solidFill>
                    <a:srgbClr val="C00000"/>
                  </a:solidFill>
                </a:rPr>
                <a:t>Data </a:t>
              </a:r>
              <a:r>
                <a:rPr lang="en-US" sz="1400" b="1" i="1" dirty="0">
                  <a:solidFill>
                    <a:srgbClr val="C00000"/>
                  </a:solidFill>
                </a:rPr>
                <a:t>T</a:t>
              </a:r>
              <a:r>
                <a:rPr lang="en-US" sz="1400" b="1" i="1" dirty="0" smtClean="0">
                  <a:solidFill>
                    <a:srgbClr val="C00000"/>
                  </a:solidFill>
                </a:rPr>
                <a:t>ransfer</a:t>
              </a:r>
            </a:p>
          </p:txBody>
        </p:sp>
        <p:cxnSp>
          <p:nvCxnSpPr>
            <p:cNvPr id="141" name="Straight Arrow Connector 140"/>
            <p:cNvCxnSpPr/>
            <p:nvPr/>
          </p:nvCxnSpPr>
          <p:spPr>
            <a:xfrm flipH="1" flipV="1">
              <a:off x="1786040" y="2362200"/>
              <a:ext cx="499960" cy="533400"/>
            </a:xfrm>
            <a:prstGeom prst="straightConnector1">
              <a:avLst/>
            </a:prstGeom>
            <a:ln w="38100">
              <a:solidFill>
                <a:srgbClr val="C00000"/>
              </a:solidFill>
              <a:prstDash val="dashDot"/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5" name="Rectangle 154"/>
          <p:cNvSpPr/>
          <p:nvPr/>
        </p:nvSpPr>
        <p:spPr>
          <a:xfrm>
            <a:off x="7620002" y="3733800"/>
            <a:ext cx="1540329" cy="3565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i="1" dirty="0" smtClean="0">
                <a:solidFill>
                  <a:srgbClr val="0070C0"/>
                </a:solidFill>
              </a:rPr>
              <a:t>Cloud (Server)</a:t>
            </a:r>
          </a:p>
        </p:txBody>
      </p:sp>
      <p:grpSp>
        <p:nvGrpSpPr>
          <p:cNvPr id="153" name="Group 152"/>
          <p:cNvGrpSpPr/>
          <p:nvPr/>
        </p:nvGrpSpPr>
        <p:grpSpPr>
          <a:xfrm>
            <a:off x="4362449" y="3417066"/>
            <a:ext cx="3765467" cy="1875026"/>
            <a:chOff x="4362449" y="3645666"/>
            <a:chExt cx="3765467" cy="2010552"/>
          </a:xfrm>
        </p:grpSpPr>
        <p:grpSp>
          <p:nvGrpSpPr>
            <p:cNvPr id="160" name="Group 159"/>
            <p:cNvGrpSpPr/>
            <p:nvPr/>
          </p:nvGrpSpPr>
          <p:grpSpPr>
            <a:xfrm>
              <a:off x="4362449" y="3645666"/>
              <a:ext cx="2795712" cy="1151143"/>
              <a:chOff x="4876799" y="3623913"/>
              <a:chExt cx="1828801" cy="1072955"/>
            </a:xfrm>
          </p:grpSpPr>
          <p:cxnSp>
            <p:nvCxnSpPr>
              <p:cNvPr id="161" name="Straight Arrow Connector 160"/>
              <p:cNvCxnSpPr>
                <a:stCxn id="162" idx="3"/>
              </p:cNvCxnSpPr>
              <p:nvPr/>
            </p:nvCxnSpPr>
            <p:spPr>
              <a:xfrm flipH="1">
                <a:off x="5633772" y="4584032"/>
                <a:ext cx="312039" cy="112837"/>
              </a:xfrm>
              <a:prstGeom prst="straightConnector1">
                <a:avLst/>
              </a:prstGeom>
              <a:ln>
                <a:prstDash val="sysDash"/>
                <a:tailEnd type="arrow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2" name="Freeform 161"/>
              <p:cNvSpPr/>
              <p:nvPr/>
            </p:nvSpPr>
            <p:spPr>
              <a:xfrm>
                <a:off x="4876799" y="3623913"/>
                <a:ext cx="1828801" cy="960119"/>
              </a:xfrm>
              <a:custGeom>
                <a:avLst/>
                <a:gdLst>
                  <a:gd name="connsiteX0" fmla="*/ 0 w 2161202"/>
                  <a:gd name="connsiteY0" fmla="*/ 80011 h 934254"/>
                  <a:gd name="connsiteX1" fmla="*/ 1937084 w 2161202"/>
                  <a:gd name="connsiteY1" fmla="*/ 31885 h 934254"/>
                  <a:gd name="connsiteX2" fmla="*/ 2045368 w 2161202"/>
                  <a:gd name="connsiteY2" fmla="*/ 501117 h 934254"/>
                  <a:gd name="connsiteX3" fmla="*/ 1263315 w 2161202"/>
                  <a:gd name="connsiteY3" fmla="*/ 934254 h 9342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61202" h="934254">
                    <a:moveTo>
                      <a:pt x="0" y="80011"/>
                    </a:moveTo>
                    <a:cubicBezTo>
                      <a:pt x="798094" y="20856"/>
                      <a:pt x="1596189" y="-38299"/>
                      <a:pt x="1937084" y="31885"/>
                    </a:cubicBezTo>
                    <a:cubicBezTo>
                      <a:pt x="2277979" y="102069"/>
                      <a:pt x="2157663" y="350722"/>
                      <a:pt x="2045368" y="501117"/>
                    </a:cubicBezTo>
                    <a:cubicBezTo>
                      <a:pt x="1933073" y="651512"/>
                      <a:pt x="1598194" y="792883"/>
                      <a:pt x="1263315" y="934254"/>
                    </a:cubicBezTo>
                  </a:path>
                </a:pathLst>
              </a:custGeom>
              <a:ln>
                <a:prstDash val="sysDash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79" name="Freeform 178"/>
            <p:cNvSpPr/>
            <p:nvPr/>
          </p:nvSpPr>
          <p:spPr>
            <a:xfrm>
              <a:off x="6460673" y="4495800"/>
              <a:ext cx="517645" cy="979716"/>
            </a:xfrm>
            <a:custGeom>
              <a:avLst/>
              <a:gdLst>
                <a:gd name="connsiteX0" fmla="*/ 100701 w 389459"/>
                <a:gd name="connsiteY0" fmla="*/ 0 h 902369"/>
                <a:gd name="connsiteX1" fmla="*/ 16480 w 389459"/>
                <a:gd name="connsiteY1" fmla="*/ 360947 h 902369"/>
                <a:gd name="connsiteX2" fmla="*/ 389459 w 389459"/>
                <a:gd name="connsiteY2" fmla="*/ 902369 h 902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9459" h="902369">
                  <a:moveTo>
                    <a:pt x="100701" y="0"/>
                  </a:moveTo>
                  <a:cubicBezTo>
                    <a:pt x="34527" y="105276"/>
                    <a:pt x="-31646" y="210552"/>
                    <a:pt x="16480" y="360947"/>
                  </a:cubicBezTo>
                  <a:cubicBezTo>
                    <a:pt x="64606" y="511342"/>
                    <a:pt x="227032" y="706855"/>
                    <a:pt x="389459" y="902369"/>
                  </a:cubicBezTo>
                </a:path>
              </a:pathLst>
            </a:custGeom>
            <a:ln>
              <a:prstDash val="sysDash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Freeform 179"/>
            <p:cNvSpPr/>
            <p:nvPr/>
          </p:nvSpPr>
          <p:spPr>
            <a:xfrm>
              <a:off x="6523266" y="4736435"/>
              <a:ext cx="1274621" cy="673768"/>
            </a:xfrm>
            <a:custGeom>
              <a:avLst/>
              <a:gdLst>
                <a:gd name="connsiteX0" fmla="*/ 0 w 1094874"/>
                <a:gd name="connsiteY0" fmla="*/ 0 h 324852"/>
                <a:gd name="connsiteX1" fmla="*/ 517358 w 1094874"/>
                <a:gd name="connsiteY1" fmla="*/ 204536 h 324852"/>
                <a:gd name="connsiteX2" fmla="*/ 1094874 w 1094874"/>
                <a:gd name="connsiteY2" fmla="*/ 324852 h 324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94874" h="324852">
                  <a:moveTo>
                    <a:pt x="0" y="0"/>
                  </a:moveTo>
                  <a:cubicBezTo>
                    <a:pt x="167439" y="75197"/>
                    <a:pt x="334879" y="150394"/>
                    <a:pt x="517358" y="204536"/>
                  </a:cubicBezTo>
                  <a:cubicBezTo>
                    <a:pt x="699837" y="258678"/>
                    <a:pt x="964532" y="290763"/>
                    <a:pt x="1094874" y="324852"/>
                  </a:cubicBezTo>
                </a:path>
              </a:pathLst>
            </a:custGeom>
            <a:ln>
              <a:prstDash val="sysDash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1" name="Straight Arrow Connector 180"/>
            <p:cNvCxnSpPr>
              <a:stCxn id="179" idx="2"/>
            </p:cNvCxnSpPr>
            <p:nvPr/>
          </p:nvCxnSpPr>
          <p:spPr>
            <a:xfrm>
              <a:off x="6978318" y="5475516"/>
              <a:ext cx="91129" cy="180702"/>
            </a:xfrm>
            <a:prstGeom prst="straightConnector1">
              <a:avLst/>
            </a:prstGeom>
            <a:ln>
              <a:prstDash val="sysDash"/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Arrow Connector 181"/>
            <p:cNvCxnSpPr/>
            <p:nvPr/>
          </p:nvCxnSpPr>
          <p:spPr>
            <a:xfrm>
              <a:off x="7848601" y="5424271"/>
              <a:ext cx="279315" cy="62132"/>
            </a:xfrm>
            <a:prstGeom prst="straightConnector1">
              <a:avLst/>
            </a:prstGeom>
            <a:ln>
              <a:prstDash val="sysDash"/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9" name="Group 78"/>
          <p:cNvGrpSpPr/>
          <p:nvPr/>
        </p:nvGrpSpPr>
        <p:grpSpPr>
          <a:xfrm>
            <a:off x="609600" y="4270993"/>
            <a:ext cx="8534400" cy="2204466"/>
            <a:chOff x="609600" y="4423393"/>
            <a:chExt cx="8534400" cy="2204466"/>
          </a:xfrm>
        </p:grpSpPr>
        <p:sp>
          <p:nvSpPr>
            <p:cNvPr id="156" name="Rectangle 155"/>
            <p:cNvSpPr/>
            <p:nvPr/>
          </p:nvSpPr>
          <p:spPr>
            <a:xfrm>
              <a:off x="7467600" y="4423393"/>
              <a:ext cx="1676400" cy="37720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i="1" dirty="0" smtClean="0">
                  <a:solidFill>
                    <a:srgbClr val="0070C0"/>
                  </a:solidFill>
                </a:rPr>
                <a:t>Mobile Devices</a:t>
              </a:r>
            </a:p>
          </p:txBody>
        </p:sp>
        <p:pic>
          <p:nvPicPr>
            <p:cNvPr id="184" name="Picture 27" descr="j0439836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023574" y="5121732"/>
              <a:ext cx="959452" cy="792693"/>
            </a:xfrm>
            <a:prstGeom prst="rect">
              <a:avLst/>
            </a:prstGeom>
          </p:spPr>
        </p:pic>
        <p:grpSp>
          <p:nvGrpSpPr>
            <p:cNvPr id="92" name="Group 91"/>
            <p:cNvGrpSpPr/>
            <p:nvPr/>
          </p:nvGrpSpPr>
          <p:grpSpPr>
            <a:xfrm>
              <a:off x="6460674" y="5433894"/>
              <a:ext cx="1845128" cy="1193965"/>
              <a:chOff x="4101333" y="4390196"/>
              <a:chExt cx="2529315" cy="1568859"/>
            </a:xfrm>
          </p:grpSpPr>
          <p:pic>
            <p:nvPicPr>
              <p:cNvPr id="104" name="Picture 27" descr="j0439836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4812971" y="4390196"/>
                <a:ext cx="1295400" cy="1070251"/>
              </a:xfrm>
              <a:prstGeom prst="rect">
                <a:avLst/>
              </a:prstGeom>
            </p:spPr>
          </p:pic>
          <p:pic>
            <p:nvPicPr>
              <p:cNvPr id="133" name="Picture 132" descr="j0433930.pn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4101333" y="4559312"/>
                <a:ext cx="1275848" cy="1206880"/>
              </a:xfrm>
              <a:prstGeom prst="rect">
                <a:avLst/>
              </a:prstGeom>
            </p:spPr>
          </p:pic>
          <p:sp>
            <p:nvSpPr>
              <p:cNvPr id="134" name="Rectangle 133"/>
              <p:cNvSpPr/>
              <p:nvPr/>
            </p:nvSpPr>
            <p:spPr>
              <a:xfrm>
                <a:off x="5057454" y="5360322"/>
                <a:ext cx="1573194" cy="59873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 smtClean="0"/>
                  <a:t>Charlie</a:t>
                </a:r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609600" y="5029200"/>
              <a:ext cx="1667081" cy="1436933"/>
              <a:chOff x="609600" y="5105400"/>
              <a:chExt cx="1667081" cy="1436933"/>
            </a:xfrm>
          </p:grpSpPr>
          <p:grpSp>
            <p:nvGrpSpPr>
              <p:cNvPr id="4" name="Group 3"/>
              <p:cNvGrpSpPr/>
              <p:nvPr/>
            </p:nvGrpSpPr>
            <p:grpSpPr>
              <a:xfrm>
                <a:off x="609600" y="5105400"/>
                <a:ext cx="1551215" cy="1263381"/>
                <a:chOff x="-1600200" y="5297062"/>
                <a:chExt cx="1230877" cy="902386"/>
              </a:xfrm>
            </p:grpSpPr>
            <p:pic>
              <p:nvPicPr>
                <p:cNvPr id="89" name="Picture 27" descr="j0439836.png"/>
                <p:cNvPicPr>
                  <a:picLocks noChangeAspect="1"/>
                </p:cNvPicPr>
                <p:nvPr/>
              </p:nvPicPr>
              <p:blipFill>
                <a:blip r:embed="rId3" cstate="print"/>
                <a:stretch>
                  <a:fillRect/>
                </a:stretch>
              </p:blipFill>
              <p:spPr>
                <a:xfrm>
                  <a:off x="-1153342" y="5297062"/>
                  <a:ext cx="784019" cy="647751"/>
                </a:xfrm>
                <a:prstGeom prst="rect">
                  <a:avLst/>
                </a:prstGeom>
              </p:spPr>
            </p:pic>
            <p:pic>
              <p:nvPicPr>
                <p:cNvPr id="90" name="Picture 89" descr="j0434874.png"/>
                <p:cNvPicPr>
                  <a:picLocks noChangeAspect="1"/>
                </p:cNvPicPr>
                <p:nvPr/>
              </p:nvPicPr>
              <p:blipFill>
                <a:blip r:embed="rId5" cstate="print"/>
                <a:stretch>
                  <a:fillRect/>
                </a:stretch>
              </p:blipFill>
              <p:spPr>
                <a:xfrm>
                  <a:off x="-1600200" y="5460342"/>
                  <a:ext cx="739106" cy="739106"/>
                </a:xfrm>
                <a:prstGeom prst="rect">
                  <a:avLst/>
                </a:prstGeom>
              </p:spPr>
            </p:pic>
          </p:grpSp>
          <p:sp>
            <p:nvSpPr>
              <p:cNvPr id="135" name="Rectangle 134"/>
              <p:cNvSpPr/>
              <p:nvPr/>
            </p:nvSpPr>
            <p:spPr>
              <a:xfrm>
                <a:off x="1295400" y="5943600"/>
                <a:ext cx="981281" cy="59873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 smtClean="0"/>
                  <a:t>Bob</a:t>
                </a:r>
              </a:p>
            </p:txBody>
          </p:sp>
        </p:grpSp>
      </p:grpSp>
      <p:grpSp>
        <p:nvGrpSpPr>
          <p:cNvPr id="75" name="Group 74"/>
          <p:cNvGrpSpPr/>
          <p:nvPr/>
        </p:nvGrpSpPr>
        <p:grpSpPr>
          <a:xfrm>
            <a:off x="533400" y="1371600"/>
            <a:ext cx="6172202" cy="2286000"/>
            <a:chOff x="533400" y="1676400"/>
            <a:chExt cx="6172202" cy="2286000"/>
          </a:xfrm>
        </p:grpSpPr>
        <p:sp>
          <p:nvSpPr>
            <p:cNvPr id="99" name="Rectangle 98"/>
            <p:cNvSpPr/>
            <p:nvPr/>
          </p:nvSpPr>
          <p:spPr>
            <a:xfrm>
              <a:off x="533400" y="2705100"/>
              <a:ext cx="1133384" cy="12573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Stage </a:t>
              </a:r>
            </a:p>
            <a:p>
              <a:pPr algn="ctr"/>
              <a:r>
                <a:rPr lang="en-US" sz="2000" dirty="0" smtClean="0"/>
                <a:t>Library</a:t>
              </a:r>
              <a:endParaRPr lang="en-US" sz="2000" dirty="0"/>
            </a:p>
          </p:txBody>
        </p:sp>
        <p:sp>
          <p:nvSpPr>
            <p:cNvPr id="157" name="Rectangle 156"/>
            <p:cNvSpPr/>
            <p:nvPr/>
          </p:nvSpPr>
          <p:spPr>
            <a:xfrm>
              <a:off x="2286000" y="2705100"/>
              <a:ext cx="2076449" cy="12573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Task Tracker</a:t>
              </a:r>
              <a:endParaRPr lang="en-US" sz="2000" dirty="0"/>
            </a:p>
          </p:txBody>
        </p:sp>
        <p:sp>
          <p:nvSpPr>
            <p:cNvPr id="163" name="Rectangle 162"/>
            <p:cNvSpPr/>
            <p:nvPr/>
          </p:nvSpPr>
          <p:spPr>
            <a:xfrm>
              <a:off x="5116286" y="2438400"/>
              <a:ext cx="1589316" cy="800100"/>
            </a:xfrm>
            <a:prstGeom prst="rect">
              <a:avLst/>
            </a:prstGeom>
            <a:solidFill>
              <a:schemeClr val="lt1">
                <a:alpha val="57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Worker </a:t>
              </a:r>
            </a:p>
            <a:p>
              <a:pPr algn="ctr"/>
              <a:r>
                <a:rPr lang="en-US" sz="2000" dirty="0" smtClean="0"/>
                <a:t>Manager</a:t>
              </a:r>
              <a:endParaRPr lang="en-US" sz="2000" dirty="0"/>
            </a:p>
          </p:txBody>
        </p:sp>
        <p:sp>
          <p:nvSpPr>
            <p:cNvPr id="6" name="Can 5"/>
            <p:cNvSpPr/>
            <p:nvPr/>
          </p:nvSpPr>
          <p:spPr>
            <a:xfrm>
              <a:off x="533400" y="1676400"/>
              <a:ext cx="1252640" cy="914400"/>
            </a:xfrm>
            <a:prstGeom prst="can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Data</a:t>
              </a:r>
            </a:p>
            <a:p>
              <a:pPr algn="ctr"/>
              <a:r>
                <a:rPr lang="en-US" dirty="0" smtClean="0"/>
                <a:t>Repository</a:t>
              </a:r>
              <a:endParaRPr lang="en-US" dirty="0"/>
            </a:p>
          </p:txBody>
        </p:sp>
      </p:grpSp>
      <p:grpSp>
        <p:nvGrpSpPr>
          <p:cNvPr id="80" name="Group 79"/>
          <p:cNvGrpSpPr/>
          <p:nvPr/>
        </p:nvGrpSpPr>
        <p:grpSpPr>
          <a:xfrm>
            <a:off x="2036020" y="4343400"/>
            <a:ext cx="3483624" cy="1981200"/>
            <a:chOff x="2036020" y="4572000"/>
            <a:chExt cx="3483624" cy="1981200"/>
          </a:xfrm>
        </p:grpSpPr>
        <p:sp>
          <p:nvSpPr>
            <p:cNvPr id="109" name="Rectangle 108"/>
            <p:cNvSpPr/>
            <p:nvPr/>
          </p:nvSpPr>
          <p:spPr>
            <a:xfrm>
              <a:off x="2819402" y="4953000"/>
              <a:ext cx="1730829" cy="16002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 dirty="0" smtClean="0"/>
            </a:p>
          </p:txBody>
        </p:sp>
        <p:sp>
          <p:nvSpPr>
            <p:cNvPr id="110" name="Rectangle 109"/>
            <p:cNvSpPr/>
            <p:nvPr/>
          </p:nvSpPr>
          <p:spPr>
            <a:xfrm>
              <a:off x="2819402" y="5029200"/>
              <a:ext cx="1730829" cy="35378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err="1" smtClean="0"/>
                <a:t>MedBox</a:t>
              </a:r>
              <a:endParaRPr lang="en-US" sz="2000" dirty="0" smtClean="0"/>
            </a:p>
          </p:txBody>
        </p:sp>
        <p:grpSp>
          <p:nvGrpSpPr>
            <p:cNvPr id="111" name="Group 110"/>
            <p:cNvGrpSpPr/>
            <p:nvPr/>
          </p:nvGrpSpPr>
          <p:grpSpPr>
            <a:xfrm>
              <a:off x="2846616" y="5867398"/>
              <a:ext cx="740229" cy="609599"/>
              <a:chOff x="429985" y="4517577"/>
              <a:chExt cx="636815" cy="653148"/>
            </a:xfrm>
          </p:grpSpPr>
          <p:sp>
            <p:nvSpPr>
              <p:cNvPr id="112" name="Oval 111"/>
              <p:cNvSpPr/>
              <p:nvPr/>
            </p:nvSpPr>
            <p:spPr>
              <a:xfrm>
                <a:off x="429985" y="4649935"/>
                <a:ext cx="636815" cy="52079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" name="Rectangle 112"/>
              <p:cNvSpPr/>
              <p:nvPr/>
            </p:nvSpPr>
            <p:spPr>
              <a:xfrm>
                <a:off x="620485" y="4517577"/>
                <a:ext cx="255814" cy="28030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14" name="Straight Arrow Connector 113"/>
              <p:cNvCxnSpPr/>
              <p:nvPr/>
            </p:nvCxnSpPr>
            <p:spPr>
              <a:xfrm flipH="1" flipV="1">
                <a:off x="838200" y="4626073"/>
                <a:ext cx="76201" cy="54793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15" name="Group 114"/>
            <p:cNvGrpSpPr/>
            <p:nvPr/>
          </p:nvGrpSpPr>
          <p:grpSpPr>
            <a:xfrm>
              <a:off x="3744687" y="5867400"/>
              <a:ext cx="713013" cy="638463"/>
              <a:chOff x="429985" y="4517576"/>
              <a:chExt cx="636815" cy="684071"/>
            </a:xfrm>
          </p:grpSpPr>
          <p:sp>
            <p:nvSpPr>
              <p:cNvPr id="116" name="Oval 115"/>
              <p:cNvSpPr/>
              <p:nvPr/>
            </p:nvSpPr>
            <p:spPr>
              <a:xfrm>
                <a:off x="429985" y="4680857"/>
                <a:ext cx="636815" cy="52079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Rectangle 116"/>
              <p:cNvSpPr/>
              <p:nvPr/>
            </p:nvSpPr>
            <p:spPr>
              <a:xfrm>
                <a:off x="620485" y="4517576"/>
                <a:ext cx="255814" cy="28030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18" name="Straight Arrow Connector 117"/>
              <p:cNvCxnSpPr/>
              <p:nvPr/>
            </p:nvCxnSpPr>
            <p:spPr>
              <a:xfrm flipH="1" flipV="1">
                <a:off x="838200" y="4654165"/>
                <a:ext cx="76201" cy="54793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127" name="Straight Connector 126"/>
            <p:cNvCxnSpPr/>
            <p:nvPr/>
          </p:nvCxnSpPr>
          <p:spPr>
            <a:xfrm flipV="1">
              <a:off x="2036020" y="4572000"/>
              <a:ext cx="783380" cy="634092"/>
            </a:xfrm>
            <a:prstGeom prst="line">
              <a:avLst/>
            </a:prstGeom>
            <a:ln w="12700">
              <a:prstDash val="sysDash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28" name="Straight Connector 127"/>
            <p:cNvCxnSpPr/>
            <p:nvPr/>
          </p:nvCxnSpPr>
          <p:spPr>
            <a:xfrm>
              <a:off x="2160815" y="6242966"/>
              <a:ext cx="615044" cy="299367"/>
            </a:xfrm>
            <a:prstGeom prst="line">
              <a:avLst/>
            </a:prstGeom>
            <a:ln w="12700">
              <a:prstDash val="sysDash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43" name="Rectangle 142"/>
            <p:cNvSpPr/>
            <p:nvPr/>
          </p:nvSpPr>
          <p:spPr>
            <a:xfrm>
              <a:off x="2800352" y="6094905"/>
              <a:ext cx="857248" cy="3216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b="1" i="1" dirty="0" smtClean="0">
                  <a:solidFill>
                    <a:schemeClr val="tx2">
                      <a:lumMod val="75000"/>
                    </a:schemeClr>
                  </a:solidFill>
                </a:rPr>
                <a:t>Transform</a:t>
              </a:r>
            </a:p>
            <a:p>
              <a:pPr algn="ctr"/>
              <a:r>
                <a:rPr lang="en-US" sz="1200" b="1" i="1" dirty="0" smtClean="0">
                  <a:solidFill>
                    <a:schemeClr val="tx2">
                      <a:lumMod val="75000"/>
                    </a:schemeClr>
                  </a:solidFill>
                </a:rPr>
                <a:t>Manager</a:t>
              </a:r>
            </a:p>
          </p:txBody>
        </p:sp>
        <p:sp>
          <p:nvSpPr>
            <p:cNvPr id="144" name="Rectangle 143"/>
            <p:cNvSpPr/>
            <p:nvPr/>
          </p:nvSpPr>
          <p:spPr>
            <a:xfrm>
              <a:off x="3679373" y="6094905"/>
              <a:ext cx="849087" cy="3216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b="1" i="1" dirty="0" smtClean="0">
                  <a:solidFill>
                    <a:schemeClr val="tx2">
                      <a:lumMod val="75000"/>
                    </a:schemeClr>
                  </a:solidFill>
                </a:rPr>
                <a:t>Storage</a:t>
              </a:r>
            </a:p>
            <a:p>
              <a:pPr algn="ctr"/>
              <a:r>
                <a:rPr lang="en-US" sz="1200" b="1" i="1" dirty="0" smtClean="0">
                  <a:solidFill>
                    <a:schemeClr val="tx2">
                      <a:lumMod val="75000"/>
                    </a:schemeClr>
                  </a:solidFill>
                </a:rPr>
                <a:t>Manager</a:t>
              </a:r>
            </a:p>
          </p:txBody>
        </p:sp>
        <p:grpSp>
          <p:nvGrpSpPr>
            <p:cNvPr id="185" name="Group 184"/>
            <p:cNvGrpSpPr/>
            <p:nvPr/>
          </p:nvGrpSpPr>
          <p:grpSpPr>
            <a:xfrm>
              <a:off x="2846617" y="5334001"/>
              <a:ext cx="734786" cy="549131"/>
              <a:chOff x="429985" y="4560509"/>
              <a:chExt cx="636815" cy="619345"/>
            </a:xfrm>
          </p:grpSpPr>
          <p:sp>
            <p:nvSpPr>
              <p:cNvPr id="186" name="Oval 185"/>
              <p:cNvSpPr/>
              <p:nvPr/>
            </p:nvSpPr>
            <p:spPr>
              <a:xfrm>
                <a:off x="429985" y="4659064"/>
                <a:ext cx="636815" cy="52079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7" name="Rectangle 186"/>
              <p:cNvSpPr/>
              <p:nvPr/>
            </p:nvSpPr>
            <p:spPr>
              <a:xfrm>
                <a:off x="620485" y="4560509"/>
                <a:ext cx="255814" cy="28030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88" name="Straight Arrow Connector 187"/>
              <p:cNvCxnSpPr/>
              <p:nvPr/>
            </p:nvCxnSpPr>
            <p:spPr>
              <a:xfrm flipH="1" flipV="1">
                <a:off x="838200" y="4646451"/>
                <a:ext cx="76201" cy="54793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90" name="Group 189"/>
            <p:cNvGrpSpPr/>
            <p:nvPr/>
          </p:nvGrpSpPr>
          <p:grpSpPr>
            <a:xfrm>
              <a:off x="3722916" y="5364504"/>
              <a:ext cx="734784" cy="507444"/>
              <a:chOff x="429985" y="4594914"/>
              <a:chExt cx="636815" cy="572328"/>
            </a:xfrm>
          </p:grpSpPr>
          <p:sp>
            <p:nvSpPr>
              <p:cNvPr id="191" name="Oval 190"/>
              <p:cNvSpPr/>
              <p:nvPr/>
            </p:nvSpPr>
            <p:spPr>
              <a:xfrm>
                <a:off x="429985" y="4646452"/>
                <a:ext cx="636815" cy="52079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2" name="Rectangle 191"/>
              <p:cNvSpPr/>
              <p:nvPr/>
            </p:nvSpPr>
            <p:spPr>
              <a:xfrm>
                <a:off x="620485" y="4594914"/>
                <a:ext cx="255814" cy="28030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93" name="Straight Arrow Connector 192"/>
              <p:cNvCxnSpPr/>
              <p:nvPr/>
            </p:nvCxnSpPr>
            <p:spPr>
              <a:xfrm flipH="1" flipV="1">
                <a:off x="838200" y="4646453"/>
                <a:ext cx="76201" cy="54793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94" name="Rectangle 193"/>
            <p:cNvSpPr/>
            <p:nvPr/>
          </p:nvSpPr>
          <p:spPr>
            <a:xfrm>
              <a:off x="3679373" y="5485305"/>
              <a:ext cx="849087" cy="3216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b="1" i="1" dirty="0" smtClean="0">
                  <a:solidFill>
                    <a:schemeClr val="tx2">
                      <a:lumMod val="75000"/>
                    </a:schemeClr>
                  </a:solidFill>
                </a:rPr>
                <a:t>Sensor</a:t>
              </a:r>
            </a:p>
            <a:p>
              <a:pPr algn="ctr"/>
              <a:r>
                <a:rPr lang="en-US" sz="1200" b="1" i="1" dirty="0" smtClean="0">
                  <a:solidFill>
                    <a:schemeClr val="tx2">
                      <a:lumMod val="75000"/>
                    </a:schemeClr>
                  </a:solidFill>
                </a:rPr>
                <a:t>Manager</a:t>
              </a:r>
            </a:p>
          </p:txBody>
        </p:sp>
        <p:sp>
          <p:nvSpPr>
            <p:cNvPr id="108" name="Rectangle 107"/>
            <p:cNvSpPr/>
            <p:nvPr/>
          </p:nvSpPr>
          <p:spPr>
            <a:xfrm>
              <a:off x="2819400" y="4572000"/>
              <a:ext cx="2700244" cy="420096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Stage Tracker</a:t>
              </a:r>
              <a:endParaRPr lang="en-US" sz="2000" dirty="0"/>
            </a:p>
          </p:txBody>
        </p:sp>
        <p:sp>
          <p:nvSpPr>
            <p:cNvPr id="189" name="Rectangle 188"/>
            <p:cNvSpPr/>
            <p:nvPr/>
          </p:nvSpPr>
          <p:spPr>
            <a:xfrm>
              <a:off x="2819400" y="5501882"/>
              <a:ext cx="838202" cy="3216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b="1" i="1" dirty="0" smtClean="0">
                  <a:solidFill>
                    <a:schemeClr val="tx2">
                      <a:lumMod val="75000"/>
                    </a:schemeClr>
                  </a:solidFill>
                </a:rPr>
                <a:t>Upload</a:t>
              </a:r>
            </a:p>
            <a:p>
              <a:pPr algn="ctr"/>
              <a:r>
                <a:rPr lang="en-US" sz="1200" b="1" i="1" dirty="0" smtClean="0">
                  <a:solidFill>
                    <a:schemeClr val="tx2">
                      <a:lumMod val="75000"/>
                    </a:schemeClr>
                  </a:solidFill>
                </a:rPr>
                <a:t>Manager</a:t>
              </a:r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1992086" y="1314069"/>
            <a:ext cx="2732314" cy="1048131"/>
            <a:chOff x="1992086" y="1618869"/>
            <a:chExt cx="2732314" cy="1048131"/>
          </a:xfrm>
        </p:grpSpPr>
        <p:cxnSp>
          <p:nvCxnSpPr>
            <p:cNvPr id="129" name="Straight Arrow Connector 128"/>
            <p:cNvCxnSpPr/>
            <p:nvPr/>
          </p:nvCxnSpPr>
          <p:spPr>
            <a:xfrm>
              <a:off x="3324225" y="2286000"/>
              <a:ext cx="0" cy="381000"/>
            </a:xfrm>
            <a:prstGeom prst="straightConnector1">
              <a:avLst/>
            </a:prstGeom>
            <a:ln w="38100">
              <a:prstDash val="sysDash"/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Rectangle 65"/>
            <p:cNvSpPr/>
            <p:nvPr/>
          </p:nvSpPr>
          <p:spPr>
            <a:xfrm>
              <a:off x="1992086" y="1618869"/>
              <a:ext cx="2732314" cy="5909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>
                  <a:latin typeface="+mn-lt"/>
                </a:rPr>
                <a:t>Interpreted</a:t>
              </a:r>
            </a:p>
            <a:p>
              <a:pPr algn="ctr"/>
              <a:r>
                <a:rPr lang="en-US" b="1" dirty="0" err="1">
                  <a:latin typeface="+mn-lt"/>
                </a:rPr>
                <a:t>MedScript</a:t>
              </a:r>
              <a:r>
                <a:rPr lang="en-US" b="1" dirty="0">
                  <a:latin typeface="+mn-lt"/>
                </a:rPr>
                <a:t> Program</a:t>
              </a:r>
            </a:p>
          </p:txBody>
        </p:sp>
      </p:grpSp>
      <p:sp>
        <p:nvSpPr>
          <p:cNvPr id="83" name="Rectangle 82"/>
          <p:cNvSpPr/>
          <p:nvPr/>
        </p:nvSpPr>
        <p:spPr>
          <a:xfrm>
            <a:off x="5116286" y="3124200"/>
            <a:ext cx="1603209" cy="53340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100" dirty="0" smtClean="0"/>
              <a:t>C2DM</a:t>
            </a:r>
          </a:p>
        </p:txBody>
      </p:sp>
      <p:graphicFrame>
        <p:nvGraphicFramePr>
          <p:cNvPr id="86" name="Diagram 85"/>
          <p:cNvGraphicFramePr/>
          <p:nvPr>
            <p:extLst>
              <p:ext uri="{D42A27DB-BD31-4B8C-83A1-F6EECF244321}">
                <p14:modId xmlns:p14="http://schemas.microsoft.com/office/powerpoint/2010/main" val="2462186671"/>
              </p:ext>
            </p:extLst>
          </p:nvPr>
        </p:nvGraphicFramePr>
        <p:xfrm>
          <a:off x="0" y="6553200"/>
          <a:ext cx="9144000" cy="30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cxnSp>
        <p:nvCxnSpPr>
          <p:cNvPr id="167" name="Curved Connector 166"/>
          <p:cNvCxnSpPr>
            <a:stCxn id="99" idx="2"/>
            <a:endCxn id="108" idx="1"/>
          </p:cNvCxnSpPr>
          <p:nvPr/>
        </p:nvCxnSpPr>
        <p:spPr>
          <a:xfrm rot="16200000" flipH="1">
            <a:off x="1511822" y="3245870"/>
            <a:ext cx="895848" cy="1719308"/>
          </a:xfrm>
          <a:prstGeom prst="curvedConnector2">
            <a:avLst/>
          </a:prstGeom>
          <a:ln w="38100">
            <a:prstDash val="sys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9364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5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"/>
                            </p:stCondLst>
                            <p:childTnLst>
                              <p:par>
                                <p:cTn id="3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25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" grpId="0" animBg="1"/>
      <p:bldP spid="106" grpId="1" animBg="1"/>
      <p:bldP spid="155" grpId="0"/>
      <p:bldP spid="8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Medusa Prototype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609600" y="4343400"/>
            <a:ext cx="3733800" cy="914400"/>
          </a:xfrm>
          <a:prstGeom prst="roundRect">
            <a:avLst/>
          </a:prstGeom>
          <a:solidFill>
            <a:srgbClr val="2246B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Evaluation</a:t>
            </a:r>
            <a:endParaRPr lang="en-US" sz="3200" dirty="0"/>
          </a:p>
        </p:txBody>
      </p:sp>
      <p:sp>
        <p:nvSpPr>
          <p:cNvPr id="8" name="Rounded Rectangle 7"/>
          <p:cNvSpPr/>
          <p:nvPr/>
        </p:nvSpPr>
        <p:spPr>
          <a:xfrm>
            <a:off x="609600" y="1981200"/>
            <a:ext cx="3733800" cy="914400"/>
          </a:xfrm>
          <a:prstGeom prst="roundRect">
            <a:avLst/>
          </a:prstGeom>
          <a:solidFill>
            <a:srgbClr val="2246B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Implementation</a:t>
            </a:r>
            <a:endParaRPr lang="en-US" sz="3200" dirty="0"/>
          </a:p>
        </p:txBody>
      </p:sp>
      <p:grpSp>
        <p:nvGrpSpPr>
          <p:cNvPr id="24" name="Group 23"/>
          <p:cNvGrpSpPr/>
          <p:nvPr/>
        </p:nvGrpSpPr>
        <p:grpSpPr>
          <a:xfrm>
            <a:off x="4343400" y="1371600"/>
            <a:ext cx="4343400" cy="1066800"/>
            <a:chOff x="4495800" y="1524000"/>
            <a:chExt cx="4343400" cy="1066800"/>
          </a:xfrm>
        </p:grpSpPr>
        <p:sp>
          <p:nvSpPr>
            <p:cNvPr id="9" name="Rectangle 8"/>
            <p:cNvSpPr/>
            <p:nvPr/>
          </p:nvSpPr>
          <p:spPr>
            <a:xfrm>
              <a:off x="5486400" y="1524000"/>
              <a:ext cx="3352800" cy="533400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Python + LAMP</a:t>
              </a:r>
              <a:endParaRPr lang="en-US" sz="2400" dirty="0"/>
            </a:p>
          </p:txBody>
        </p:sp>
        <p:cxnSp>
          <p:nvCxnSpPr>
            <p:cNvPr id="5" name="Straight Connector 4"/>
            <p:cNvCxnSpPr>
              <a:stCxn id="8" idx="3"/>
              <a:endCxn id="9" idx="1"/>
            </p:cNvCxnSpPr>
            <p:nvPr/>
          </p:nvCxnSpPr>
          <p:spPr>
            <a:xfrm flipV="1">
              <a:off x="4495800" y="1790700"/>
              <a:ext cx="990600" cy="800100"/>
            </a:xfrm>
            <a:prstGeom prst="line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</p:grpSp>
      <p:grpSp>
        <p:nvGrpSpPr>
          <p:cNvPr id="25" name="Group 24"/>
          <p:cNvGrpSpPr/>
          <p:nvPr/>
        </p:nvGrpSpPr>
        <p:grpSpPr>
          <a:xfrm>
            <a:off x="4343400" y="2438400"/>
            <a:ext cx="4343400" cy="685800"/>
            <a:chOff x="4495800" y="2209800"/>
            <a:chExt cx="4343400" cy="685800"/>
          </a:xfrm>
        </p:grpSpPr>
        <p:sp>
          <p:nvSpPr>
            <p:cNvPr id="10" name="Rectangle 9"/>
            <p:cNvSpPr/>
            <p:nvPr/>
          </p:nvSpPr>
          <p:spPr>
            <a:xfrm>
              <a:off x="5486400" y="2362200"/>
              <a:ext cx="3352800" cy="533400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Android</a:t>
              </a:r>
              <a:endParaRPr lang="en-US" sz="2400" dirty="0"/>
            </a:p>
          </p:txBody>
        </p:sp>
        <p:cxnSp>
          <p:nvCxnSpPr>
            <p:cNvPr id="14" name="Straight Connector 13"/>
            <p:cNvCxnSpPr>
              <a:stCxn id="8" idx="3"/>
              <a:endCxn id="10" idx="1"/>
            </p:cNvCxnSpPr>
            <p:nvPr/>
          </p:nvCxnSpPr>
          <p:spPr>
            <a:xfrm>
              <a:off x="4495800" y="2209800"/>
              <a:ext cx="990600" cy="419100"/>
            </a:xfrm>
            <a:prstGeom prst="line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</p:grpSp>
      <p:grpSp>
        <p:nvGrpSpPr>
          <p:cNvPr id="26" name="Group 25"/>
          <p:cNvGrpSpPr/>
          <p:nvPr/>
        </p:nvGrpSpPr>
        <p:grpSpPr>
          <a:xfrm>
            <a:off x="4343400" y="2438400"/>
            <a:ext cx="4343400" cy="1295400"/>
            <a:chOff x="4495800" y="2590800"/>
            <a:chExt cx="4343400" cy="1295400"/>
          </a:xfrm>
        </p:grpSpPr>
        <p:sp>
          <p:nvSpPr>
            <p:cNvPr id="11" name="Rectangle 10"/>
            <p:cNvSpPr/>
            <p:nvPr/>
          </p:nvSpPr>
          <p:spPr>
            <a:xfrm>
              <a:off x="5486400" y="3352800"/>
              <a:ext cx="3352800" cy="533400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10 crowd-sensing tasks</a:t>
              </a:r>
              <a:endParaRPr lang="en-US" sz="2400" dirty="0"/>
            </a:p>
          </p:txBody>
        </p:sp>
        <p:cxnSp>
          <p:nvCxnSpPr>
            <p:cNvPr id="15" name="Straight Connector 14"/>
            <p:cNvCxnSpPr>
              <a:stCxn id="8" idx="3"/>
              <a:endCxn id="11" idx="1"/>
            </p:cNvCxnSpPr>
            <p:nvPr/>
          </p:nvCxnSpPr>
          <p:spPr>
            <a:xfrm>
              <a:off x="4495800" y="2590800"/>
              <a:ext cx="990600" cy="1028700"/>
            </a:xfrm>
            <a:prstGeom prst="line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</p:grpSp>
      <p:grpSp>
        <p:nvGrpSpPr>
          <p:cNvPr id="20" name="Group 19"/>
          <p:cNvGrpSpPr/>
          <p:nvPr/>
        </p:nvGrpSpPr>
        <p:grpSpPr>
          <a:xfrm>
            <a:off x="4343400" y="4724400"/>
            <a:ext cx="4343400" cy="1524000"/>
            <a:chOff x="4495800" y="4114800"/>
            <a:chExt cx="4343400" cy="1524000"/>
          </a:xfrm>
        </p:grpSpPr>
        <p:sp>
          <p:nvSpPr>
            <p:cNvPr id="21" name="Rectangle 20"/>
            <p:cNvSpPr/>
            <p:nvPr/>
          </p:nvSpPr>
          <p:spPr>
            <a:xfrm>
              <a:off x="5486400" y="5105400"/>
              <a:ext cx="3352800" cy="533400"/>
            </a:xfrm>
            <a:prstGeom prst="rect">
              <a:avLst/>
            </a:prstGeom>
            <a:ln w="38100">
              <a:prstDash val="sysDot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Robustness</a:t>
              </a:r>
              <a:endParaRPr lang="en-US" sz="2400" dirty="0"/>
            </a:p>
          </p:txBody>
        </p:sp>
        <p:cxnSp>
          <p:nvCxnSpPr>
            <p:cNvPr id="22" name="Straight Connector 21"/>
            <p:cNvCxnSpPr>
              <a:stCxn id="4" idx="3"/>
              <a:endCxn id="21" idx="1"/>
            </p:cNvCxnSpPr>
            <p:nvPr/>
          </p:nvCxnSpPr>
          <p:spPr>
            <a:xfrm>
              <a:off x="4495800" y="4114800"/>
              <a:ext cx="990600" cy="1257300"/>
            </a:xfrm>
            <a:prstGeom prst="line">
              <a:avLst/>
            </a:prstGeom>
            <a:ln>
              <a:prstDash val="sysDot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/>
          <p:cNvGrpSpPr/>
          <p:nvPr/>
        </p:nvGrpSpPr>
        <p:grpSpPr>
          <a:xfrm>
            <a:off x="4343400" y="3886200"/>
            <a:ext cx="4343400" cy="1752600"/>
            <a:chOff x="4343400" y="3657600"/>
            <a:chExt cx="4343400" cy="1752600"/>
          </a:xfrm>
        </p:grpSpPr>
        <p:grpSp>
          <p:nvGrpSpPr>
            <p:cNvPr id="18" name="Group 17"/>
            <p:cNvGrpSpPr/>
            <p:nvPr/>
          </p:nvGrpSpPr>
          <p:grpSpPr>
            <a:xfrm>
              <a:off x="4343400" y="3657600"/>
              <a:ext cx="4343400" cy="1143000"/>
              <a:chOff x="4495800" y="3922486"/>
              <a:chExt cx="4343400" cy="1143000"/>
            </a:xfrm>
          </p:grpSpPr>
          <p:grpSp>
            <p:nvGrpSpPr>
              <p:cNvPr id="28" name="Group 27"/>
              <p:cNvGrpSpPr/>
              <p:nvPr/>
            </p:nvGrpSpPr>
            <p:grpSpPr>
              <a:xfrm>
                <a:off x="4495800" y="4532086"/>
                <a:ext cx="4343400" cy="533400"/>
                <a:chOff x="4495800" y="5217886"/>
                <a:chExt cx="4343400" cy="533400"/>
              </a:xfrm>
            </p:grpSpPr>
            <p:sp>
              <p:nvSpPr>
                <p:cNvPr id="13" name="Rectangle 12"/>
                <p:cNvSpPr/>
                <p:nvPr/>
              </p:nvSpPr>
              <p:spPr>
                <a:xfrm>
                  <a:off x="5486400" y="5217886"/>
                  <a:ext cx="3352800" cy="533400"/>
                </a:xfrm>
                <a:prstGeom prst="rect">
                  <a:avLst/>
                </a:prstGeom>
                <a:ln/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400" dirty="0" smtClean="0"/>
                    <a:t>Concurrent Execution</a:t>
                  </a:r>
                  <a:endParaRPr lang="en-US" sz="2400" dirty="0"/>
                </a:p>
              </p:txBody>
            </p:sp>
            <p:cxnSp>
              <p:nvCxnSpPr>
                <p:cNvPr id="16" name="Straight Connector 15"/>
                <p:cNvCxnSpPr>
                  <a:stCxn id="4" idx="3"/>
                  <a:endCxn id="13" idx="1"/>
                </p:cNvCxnSpPr>
                <p:nvPr/>
              </p:nvCxnSpPr>
              <p:spPr>
                <a:xfrm>
                  <a:off x="4495800" y="5446486"/>
                  <a:ext cx="990600" cy="38100"/>
                </a:xfrm>
                <a:prstGeom prst="line">
                  <a:avLst/>
                </a:prstGeom>
                <a:ln/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</p:cxnSp>
          </p:grpSp>
          <p:grpSp>
            <p:nvGrpSpPr>
              <p:cNvPr id="27" name="Group 26"/>
              <p:cNvGrpSpPr/>
              <p:nvPr/>
            </p:nvGrpSpPr>
            <p:grpSpPr>
              <a:xfrm>
                <a:off x="4495800" y="3922486"/>
                <a:ext cx="4343400" cy="838200"/>
                <a:chOff x="4495800" y="4608286"/>
                <a:chExt cx="4343400" cy="838200"/>
              </a:xfrm>
            </p:grpSpPr>
            <p:sp>
              <p:nvSpPr>
                <p:cNvPr id="12" name="Rectangle 11"/>
                <p:cNvSpPr/>
                <p:nvPr/>
              </p:nvSpPr>
              <p:spPr>
                <a:xfrm>
                  <a:off x="5486400" y="4608286"/>
                  <a:ext cx="3352800" cy="533400"/>
                </a:xfrm>
                <a:prstGeom prst="rect">
                  <a:avLst/>
                </a:prstGeom>
                <a:ln/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400" dirty="0" smtClean="0"/>
                    <a:t>Expressivity</a:t>
                  </a:r>
                  <a:endParaRPr lang="en-US" sz="2400" dirty="0"/>
                </a:p>
              </p:txBody>
            </p:sp>
            <p:cxnSp>
              <p:nvCxnSpPr>
                <p:cNvPr id="17" name="Straight Connector 16"/>
                <p:cNvCxnSpPr>
                  <a:stCxn id="4" idx="3"/>
                  <a:endCxn id="12" idx="1"/>
                </p:cNvCxnSpPr>
                <p:nvPr/>
              </p:nvCxnSpPr>
              <p:spPr>
                <a:xfrm flipV="1">
                  <a:off x="4495800" y="4874986"/>
                  <a:ext cx="990600" cy="571500"/>
                </a:xfrm>
                <a:prstGeom prst="line">
                  <a:avLst/>
                </a:prstGeom>
                <a:ln/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</p:cxnSp>
          </p:grpSp>
        </p:grpSp>
        <p:sp>
          <p:nvSpPr>
            <p:cNvPr id="32" name="Rectangle 31"/>
            <p:cNvSpPr/>
            <p:nvPr/>
          </p:nvSpPr>
          <p:spPr>
            <a:xfrm>
              <a:off x="5334000" y="4876800"/>
              <a:ext cx="3352800" cy="533400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Performance</a:t>
              </a:r>
              <a:endParaRPr lang="en-US" sz="2400" dirty="0"/>
            </a:p>
          </p:txBody>
        </p:sp>
        <p:cxnSp>
          <p:nvCxnSpPr>
            <p:cNvPr id="33" name="Straight Connector 32"/>
            <p:cNvCxnSpPr>
              <a:stCxn id="4" idx="3"/>
              <a:endCxn id="32" idx="1"/>
            </p:cNvCxnSpPr>
            <p:nvPr/>
          </p:nvCxnSpPr>
          <p:spPr>
            <a:xfrm>
              <a:off x="4343400" y="4495800"/>
              <a:ext cx="990600" cy="647700"/>
            </a:xfrm>
            <a:prstGeom prst="line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</p:grpSp>
      <p:graphicFrame>
        <p:nvGraphicFramePr>
          <p:cNvPr id="29" name="Diagram 28"/>
          <p:cNvGraphicFramePr/>
          <p:nvPr>
            <p:extLst>
              <p:ext uri="{D42A27DB-BD31-4B8C-83A1-F6EECF244321}">
                <p14:modId xmlns:p14="http://schemas.microsoft.com/office/powerpoint/2010/main" val="3065472544"/>
              </p:ext>
            </p:extLst>
          </p:nvPr>
        </p:nvGraphicFramePr>
        <p:xfrm>
          <a:off x="0" y="6553200"/>
          <a:ext cx="9144000" cy="30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30" name="Group 29"/>
          <p:cNvGrpSpPr/>
          <p:nvPr/>
        </p:nvGrpSpPr>
        <p:grpSpPr>
          <a:xfrm>
            <a:off x="4343400" y="1981200"/>
            <a:ext cx="4343400" cy="533400"/>
            <a:chOff x="4343400" y="1905000"/>
            <a:chExt cx="4343400" cy="533400"/>
          </a:xfrm>
        </p:grpSpPr>
        <p:sp>
          <p:nvSpPr>
            <p:cNvPr id="31" name="Rectangle 30"/>
            <p:cNvSpPr/>
            <p:nvPr/>
          </p:nvSpPr>
          <p:spPr>
            <a:xfrm>
              <a:off x="5334000" y="1905000"/>
              <a:ext cx="3352800" cy="533400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Java Servlet + Tomcat</a:t>
              </a:r>
              <a:endParaRPr lang="en-US" sz="2400" dirty="0"/>
            </a:p>
          </p:txBody>
        </p:sp>
        <p:cxnSp>
          <p:nvCxnSpPr>
            <p:cNvPr id="34" name="Straight Connector 33"/>
            <p:cNvCxnSpPr>
              <a:stCxn id="8" idx="3"/>
              <a:endCxn id="31" idx="1"/>
            </p:cNvCxnSpPr>
            <p:nvPr/>
          </p:nvCxnSpPr>
          <p:spPr>
            <a:xfrm flipV="1">
              <a:off x="4343400" y="2171700"/>
              <a:ext cx="990600" cy="190500"/>
            </a:xfrm>
            <a:prstGeom prst="line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</p:grpSp>
    </p:spTree>
    <p:extLst>
      <p:ext uri="{BB962C8B-B14F-4D97-AF65-F5344CB8AC3E}">
        <p14:creationId xmlns:p14="http://schemas.microsoft.com/office/powerpoint/2010/main" val="3716498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2085321"/>
              </p:ext>
            </p:extLst>
          </p:nvPr>
        </p:nvGraphicFramePr>
        <p:xfrm>
          <a:off x="228600" y="1600200"/>
          <a:ext cx="8686800" cy="4495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0593"/>
                <a:gridCol w="602742"/>
                <a:gridCol w="1313752"/>
                <a:gridCol w="4569713"/>
              </a:tblGrid>
              <a:tr h="44958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Application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LOC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Sensors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Properties</a:t>
                      </a:r>
                      <a:endParaRPr lang="en-US" dirty="0"/>
                    </a:p>
                  </a:txBody>
                  <a:tcPr/>
                </a:tc>
              </a:tr>
              <a:tr h="44958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Video Documentation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86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Camera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In-network Processing, Crowd </a:t>
                      </a:r>
                      <a:r>
                        <a:rPr lang="en-US" sz="1600" dirty="0" err="1" smtClean="0"/>
                        <a:t>Curation</a:t>
                      </a:r>
                      <a:endParaRPr lang="en-US" sz="1600" dirty="0"/>
                    </a:p>
                  </a:txBody>
                  <a:tcPr/>
                </a:tc>
              </a:tr>
              <a:tr h="44958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Collaborative</a:t>
                      </a:r>
                      <a:r>
                        <a:rPr lang="en-US" sz="1600" baseline="0" dirty="0" smtClean="0"/>
                        <a:t> Learning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Accel</a:t>
                      </a:r>
                      <a:r>
                        <a:rPr lang="en-US" sz="1600" dirty="0" smtClean="0"/>
                        <a:t>.,</a:t>
                      </a:r>
                      <a:r>
                        <a:rPr lang="en-US" sz="1600" baseline="0" dirty="0" smtClean="0"/>
                        <a:t> Mic.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Different Sensors</a:t>
                      </a:r>
                      <a:endParaRPr lang="en-US" sz="1600" dirty="0"/>
                    </a:p>
                  </a:txBody>
                  <a:tcPr/>
                </a:tc>
              </a:tr>
              <a:tr h="44958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Auditioning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86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Camera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Reverse</a:t>
                      </a:r>
                      <a:r>
                        <a:rPr lang="en-US" sz="1600" baseline="0" dirty="0" smtClean="0"/>
                        <a:t> Incentives, Crowd </a:t>
                      </a:r>
                      <a:r>
                        <a:rPr lang="en-US" sz="1600" baseline="0" dirty="0" err="1" smtClean="0"/>
                        <a:t>Curation</a:t>
                      </a:r>
                      <a:endParaRPr lang="en-US" sz="1600" dirty="0"/>
                    </a:p>
                  </a:txBody>
                  <a:tcPr/>
                </a:tc>
              </a:tr>
              <a:tr h="44958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Forensic Analysis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86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GPS, Mic.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Access to Stored Data</a:t>
                      </a:r>
                      <a:endParaRPr lang="en-US" sz="1600" dirty="0"/>
                    </a:p>
                  </a:txBody>
                  <a:tcPr/>
                </a:tc>
              </a:tr>
              <a:tr h="44958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Spot Reporter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Camera, Mic.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Text/Voice Tagging</a:t>
                      </a:r>
                      <a:endParaRPr lang="en-US" sz="1600" dirty="0"/>
                    </a:p>
                  </a:txBody>
                  <a:tcPr/>
                </a:tc>
              </a:tr>
              <a:tr h="44958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Road Monitoring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90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Accel</a:t>
                      </a:r>
                      <a:r>
                        <a:rPr lang="en-US" sz="1600" dirty="0" smtClean="0"/>
                        <a:t>.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Fork-join</a:t>
                      </a:r>
                      <a:r>
                        <a:rPr lang="en-US" sz="1600" baseline="0" dirty="0" smtClean="0"/>
                        <a:t> Construct  (from </a:t>
                      </a:r>
                      <a:r>
                        <a:rPr lang="en-US" sz="1600" b="0" i="0" baseline="0" dirty="0" smtClean="0"/>
                        <a:t>PRISM, MobiSys’10</a:t>
                      </a:r>
                      <a:r>
                        <a:rPr lang="en-US" sz="1600" baseline="0" dirty="0" smtClean="0"/>
                        <a:t>)</a:t>
                      </a:r>
                      <a:endParaRPr lang="en-US" sz="1600" dirty="0"/>
                    </a:p>
                  </a:txBody>
                  <a:tcPr/>
                </a:tc>
              </a:tr>
              <a:tr h="44958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Citizen Journalist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GPS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Multiple Triggers </a:t>
                      </a:r>
                      <a:r>
                        <a:rPr lang="en-US" sz="1600" baseline="0" dirty="0" smtClean="0"/>
                        <a:t>(from </a:t>
                      </a:r>
                      <a:r>
                        <a:rPr lang="en-US" sz="1600" b="0" i="0" baseline="0" dirty="0" smtClean="0"/>
                        <a:t>PRISM, MobiSys’10</a:t>
                      </a:r>
                      <a:r>
                        <a:rPr lang="en-US" sz="1600" baseline="0" dirty="0" smtClean="0"/>
                        <a:t>)</a:t>
                      </a:r>
                      <a:endParaRPr lang="en-US" sz="1600" dirty="0"/>
                    </a:p>
                  </a:txBody>
                  <a:tcPr/>
                </a:tc>
              </a:tr>
              <a:tr h="44958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Party Thermometer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GPS, Mic.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Location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triggering </a:t>
                      </a:r>
                      <a:r>
                        <a:rPr lang="en-US" sz="1600" baseline="0" dirty="0" smtClean="0"/>
                        <a:t>(from </a:t>
                      </a:r>
                      <a:r>
                        <a:rPr lang="en-US" sz="1600" b="0" i="0" baseline="0" dirty="0" smtClean="0"/>
                        <a:t>PRISM, MobiSys’10</a:t>
                      </a:r>
                      <a:r>
                        <a:rPr lang="en-US" sz="1600" baseline="0" dirty="0" smtClean="0"/>
                        <a:t>)</a:t>
                      </a:r>
                      <a:endParaRPr lang="en-US" sz="1600" dirty="0"/>
                    </a:p>
                  </a:txBody>
                  <a:tcPr/>
                </a:tc>
              </a:tr>
              <a:tr h="449580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WiFi</a:t>
                      </a:r>
                      <a:r>
                        <a:rPr lang="en-US" sz="1600" dirty="0" smtClean="0"/>
                        <a:t>/Bluetooth</a:t>
                      </a:r>
                      <a:r>
                        <a:rPr lang="en-US" sz="1600" baseline="0" dirty="0" smtClean="0"/>
                        <a:t> Scanner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Net. Sensors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From </a:t>
                      </a:r>
                      <a:r>
                        <a:rPr lang="en-US" sz="1600" b="0" i="0" dirty="0" err="1" smtClean="0"/>
                        <a:t>AnonySense</a:t>
                      </a:r>
                      <a:r>
                        <a:rPr lang="en-US" sz="1600" b="0" i="0" dirty="0" smtClean="0"/>
                        <a:t>,</a:t>
                      </a:r>
                      <a:r>
                        <a:rPr lang="en-US" sz="1600" b="0" i="0" baseline="0" dirty="0" smtClean="0"/>
                        <a:t> </a:t>
                      </a:r>
                      <a:r>
                        <a:rPr lang="en-US" sz="1600" b="0" i="0" dirty="0" smtClean="0"/>
                        <a:t>MobiSys’08</a:t>
                      </a:r>
                      <a:endParaRPr lang="en-US" sz="1600" b="0" i="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Expressivity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2438400" y="1600200"/>
            <a:ext cx="609600" cy="4495800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048000" y="1600200"/>
            <a:ext cx="1295400" cy="4495800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343400" y="1600200"/>
            <a:ext cx="4495800" cy="4495800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2912808" y="2057400"/>
            <a:ext cx="1219200" cy="2241756"/>
            <a:chOff x="2971800" y="2057400"/>
            <a:chExt cx="1219200" cy="2241756"/>
          </a:xfrm>
        </p:grpSpPr>
        <p:sp>
          <p:nvSpPr>
            <p:cNvPr id="9" name="Rectangle 8"/>
            <p:cNvSpPr/>
            <p:nvPr/>
          </p:nvSpPr>
          <p:spPr>
            <a:xfrm>
              <a:off x="2971800" y="2057400"/>
              <a:ext cx="1219200" cy="412956"/>
            </a:xfrm>
            <a:prstGeom prst="rect">
              <a:avLst/>
            </a:prstGeom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i="1" dirty="0" err="1">
                  <a:solidFill>
                    <a:schemeClr val="tx1"/>
                  </a:solidFill>
                </a:rPr>
                <a:t>v</a:t>
              </a:r>
              <a:r>
                <a:rPr lang="en-US" b="1" i="1" dirty="0" err="1" smtClean="0">
                  <a:solidFill>
                    <a:schemeClr val="tx1"/>
                  </a:solidFill>
                </a:rPr>
                <a:t>s</a:t>
              </a:r>
              <a:r>
                <a:rPr lang="en-US" b="1" i="1" dirty="0" smtClean="0">
                  <a:solidFill>
                    <a:schemeClr val="tx1"/>
                  </a:solidFill>
                </a:rPr>
                <a:t> 8,763</a:t>
              </a:r>
              <a:endParaRPr lang="en-US" b="1" i="1" dirty="0">
                <a:solidFill>
                  <a:schemeClr val="tx1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971800" y="2514600"/>
              <a:ext cx="1219200" cy="412956"/>
            </a:xfrm>
            <a:prstGeom prst="rect">
              <a:avLst/>
            </a:prstGeom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i="1" dirty="0" err="1">
                  <a:solidFill>
                    <a:schemeClr val="tx1"/>
                  </a:solidFill>
                </a:rPr>
                <a:t>v</a:t>
              </a:r>
              <a:r>
                <a:rPr lang="en-US" b="1" i="1" dirty="0" err="1" smtClean="0">
                  <a:solidFill>
                    <a:schemeClr val="tx1"/>
                  </a:solidFill>
                </a:rPr>
                <a:t>s</a:t>
              </a:r>
              <a:r>
                <a:rPr lang="en-US" b="1" i="1" dirty="0" smtClean="0">
                  <a:solidFill>
                    <a:schemeClr val="tx1"/>
                  </a:solidFill>
                </a:rPr>
                <a:t> 7,076</a:t>
              </a:r>
              <a:endParaRPr lang="en-US" b="1" i="1" dirty="0">
                <a:solidFill>
                  <a:schemeClr val="tx1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971800" y="3886200"/>
              <a:ext cx="1219200" cy="412956"/>
            </a:xfrm>
            <a:prstGeom prst="rect">
              <a:avLst/>
            </a:prstGeom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i="1" dirty="0" err="1">
                  <a:solidFill>
                    <a:schemeClr val="tx1"/>
                  </a:solidFill>
                </a:rPr>
                <a:t>v</a:t>
              </a:r>
              <a:r>
                <a:rPr lang="en-US" b="1" i="1" dirty="0" err="1" smtClean="0">
                  <a:solidFill>
                    <a:schemeClr val="tx1"/>
                  </a:solidFill>
                </a:rPr>
                <a:t>s</a:t>
              </a:r>
              <a:r>
                <a:rPr lang="en-US" b="1" i="1" dirty="0" smtClean="0">
                  <a:solidFill>
                    <a:schemeClr val="tx1"/>
                  </a:solidFill>
                </a:rPr>
                <a:t> </a:t>
              </a:r>
              <a:r>
                <a:rPr lang="en-US" b="1" i="1" dirty="0">
                  <a:solidFill>
                    <a:schemeClr val="tx1"/>
                  </a:solidFill>
                </a:rPr>
                <a:t>17,238</a:t>
              </a:r>
            </a:p>
          </p:txBody>
        </p:sp>
      </p:grpSp>
      <p:sp>
        <p:nvSpPr>
          <p:cNvPr id="6" name="Rounded Rectangle 5"/>
          <p:cNvSpPr/>
          <p:nvPr/>
        </p:nvSpPr>
        <p:spPr>
          <a:xfrm>
            <a:off x="381000" y="3048000"/>
            <a:ext cx="8382000" cy="1219200"/>
          </a:xfrm>
          <a:prstGeom prst="roundRect">
            <a:avLst/>
          </a:prstGeom>
          <a:solidFill>
            <a:srgbClr val="2246B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Fewer than 100 LOC for tasks.</a:t>
            </a:r>
            <a:endParaRPr lang="en-US" sz="4400" dirty="0"/>
          </a:p>
        </p:txBody>
      </p:sp>
      <p:graphicFrame>
        <p:nvGraphicFramePr>
          <p:cNvPr id="15" name="Diagram 14"/>
          <p:cNvGraphicFramePr/>
          <p:nvPr>
            <p:extLst>
              <p:ext uri="{D42A27DB-BD31-4B8C-83A1-F6EECF244321}">
                <p14:modId xmlns:p14="http://schemas.microsoft.com/office/powerpoint/2010/main" val="4239866564"/>
              </p:ext>
            </p:extLst>
          </p:nvPr>
        </p:nvGraphicFramePr>
        <p:xfrm>
          <a:off x="0" y="6553200"/>
          <a:ext cx="9144000" cy="30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36726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7" grpId="0" animBg="1"/>
      <p:bldP spid="7" grpId="1" animBg="1"/>
      <p:bldP spid="8" grpId="0" animBg="1"/>
      <p:bldP spid="8" grpId="1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Rounded Rectangle 175"/>
          <p:cNvSpPr/>
          <p:nvPr/>
        </p:nvSpPr>
        <p:spPr>
          <a:xfrm>
            <a:off x="1295400" y="5638800"/>
            <a:ext cx="6513450" cy="692336"/>
          </a:xfrm>
          <a:prstGeom prst="roundRect">
            <a:avLst/>
          </a:prstGeom>
          <a:solidFill>
            <a:srgbClr val="2246B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Concurrent execution on both Medusa and users</a:t>
            </a:r>
          </a:p>
        </p:txBody>
      </p:sp>
      <p:sp>
        <p:nvSpPr>
          <p:cNvPr id="166" name="Rounded Rectangle 165"/>
          <p:cNvSpPr/>
          <p:nvPr/>
        </p:nvSpPr>
        <p:spPr>
          <a:xfrm>
            <a:off x="1295400" y="5638800"/>
            <a:ext cx="6513450" cy="692336"/>
          </a:xfrm>
          <a:prstGeom prst="roundRect">
            <a:avLst/>
          </a:prstGeom>
          <a:solidFill>
            <a:srgbClr val="2246B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Each task has a Different number of stages.</a:t>
            </a:r>
          </a:p>
        </p:txBody>
      </p:sp>
      <p:sp>
        <p:nvSpPr>
          <p:cNvPr id="167" name="Rounded Rectangle 166"/>
          <p:cNvSpPr/>
          <p:nvPr/>
        </p:nvSpPr>
        <p:spPr>
          <a:xfrm>
            <a:off x="1295400" y="5638800"/>
            <a:ext cx="6513450" cy="692336"/>
          </a:xfrm>
          <a:prstGeom prst="roundRect">
            <a:avLst/>
          </a:prstGeom>
          <a:solidFill>
            <a:srgbClr val="2246B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Workers may start each stage at different times.</a:t>
            </a:r>
          </a:p>
        </p:txBody>
      </p:sp>
      <p:sp>
        <p:nvSpPr>
          <p:cNvPr id="172" name="Rounded Rectangle 171"/>
          <p:cNvSpPr/>
          <p:nvPr/>
        </p:nvSpPr>
        <p:spPr>
          <a:xfrm>
            <a:off x="1295400" y="5638800"/>
            <a:ext cx="6513450" cy="692336"/>
          </a:xfrm>
          <a:prstGeom prst="roundRect">
            <a:avLst/>
          </a:prstGeom>
          <a:solidFill>
            <a:srgbClr val="2246B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Each stage has a different execution time.</a:t>
            </a:r>
          </a:p>
        </p:txBody>
      </p:sp>
      <p:grpSp>
        <p:nvGrpSpPr>
          <p:cNvPr id="2061" name="Group 2060"/>
          <p:cNvGrpSpPr/>
          <p:nvPr/>
        </p:nvGrpSpPr>
        <p:grpSpPr>
          <a:xfrm>
            <a:off x="-150010" y="1503982"/>
            <a:ext cx="9205321" cy="3941050"/>
            <a:chOff x="-150010" y="1316750"/>
            <a:chExt cx="9205321" cy="3941050"/>
          </a:xfrm>
        </p:grpSpPr>
        <p:cxnSp>
          <p:nvCxnSpPr>
            <p:cNvPr id="114" name="Straight Connector 113"/>
            <p:cNvCxnSpPr/>
            <p:nvPr/>
          </p:nvCxnSpPr>
          <p:spPr>
            <a:xfrm>
              <a:off x="356270" y="1338710"/>
              <a:ext cx="0" cy="391909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/>
            <p:cNvCxnSpPr/>
            <p:nvPr/>
          </p:nvCxnSpPr>
          <p:spPr>
            <a:xfrm>
              <a:off x="1239585" y="1338710"/>
              <a:ext cx="0" cy="391909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/>
            <p:cNvCxnSpPr/>
            <p:nvPr/>
          </p:nvCxnSpPr>
          <p:spPr>
            <a:xfrm>
              <a:off x="2161305" y="1338710"/>
              <a:ext cx="0" cy="391909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/>
            <p:cNvCxnSpPr/>
            <p:nvPr/>
          </p:nvCxnSpPr>
          <p:spPr>
            <a:xfrm>
              <a:off x="3083025" y="1333195"/>
              <a:ext cx="0" cy="3924605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4004745" y="1316750"/>
              <a:ext cx="21668" cy="394105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/>
            <p:cNvCxnSpPr/>
            <p:nvPr/>
          </p:nvCxnSpPr>
          <p:spPr>
            <a:xfrm>
              <a:off x="4888060" y="1338710"/>
              <a:ext cx="0" cy="391909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>
              <a:off x="5809780" y="1338710"/>
              <a:ext cx="0" cy="391909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>
              <a:off x="6731500" y="1371600"/>
              <a:ext cx="0" cy="388620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/>
            <p:cNvCxnSpPr/>
            <p:nvPr/>
          </p:nvCxnSpPr>
          <p:spPr>
            <a:xfrm>
              <a:off x="8569425" y="1333195"/>
              <a:ext cx="0" cy="3924605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4" name="Rectangle 123"/>
            <p:cNvSpPr/>
            <p:nvPr/>
          </p:nvSpPr>
          <p:spPr>
            <a:xfrm>
              <a:off x="-150010" y="1330721"/>
              <a:ext cx="1142452" cy="19470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i="1" dirty="0" smtClean="0"/>
                <a:t>19h08m</a:t>
              </a:r>
              <a:endParaRPr lang="en-US" sz="1600" dirty="0"/>
            </a:p>
          </p:txBody>
        </p:sp>
        <p:sp>
          <p:nvSpPr>
            <p:cNvPr id="125" name="Rectangle 124"/>
            <p:cNvSpPr/>
            <p:nvPr/>
          </p:nvSpPr>
          <p:spPr>
            <a:xfrm>
              <a:off x="753091" y="1330721"/>
              <a:ext cx="1055899" cy="19470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i="1" dirty="0" smtClean="0"/>
                <a:t>19h10m</a:t>
              </a:r>
              <a:endParaRPr lang="en-US" sz="1600" dirty="0"/>
            </a:p>
          </p:txBody>
        </p:sp>
        <p:sp>
          <p:nvSpPr>
            <p:cNvPr id="126" name="Rectangle 125"/>
            <p:cNvSpPr/>
            <p:nvPr/>
          </p:nvSpPr>
          <p:spPr>
            <a:xfrm>
              <a:off x="1655024" y="1333196"/>
              <a:ext cx="1055899" cy="19470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i="1" dirty="0" smtClean="0"/>
                <a:t>19h12m</a:t>
              </a:r>
              <a:endParaRPr lang="en-US" sz="1600" dirty="0"/>
            </a:p>
          </p:txBody>
        </p:sp>
        <p:sp>
          <p:nvSpPr>
            <p:cNvPr id="127" name="Rectangle 126"/>
            <p:cNvSpPr/>
            <p:nvPr/>
          </p:nvSpPr>
          <p:spPr>
            <a:xfrm>
              <a:off x="2576744" y="1333196"/>
              <a:ext cx="1055899" cy="19470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i="1" dirty="0" smtClean="0"/>
                <a:t>19h14m</a:t>
              </a:r>
              <a:endParaRPr lang="en-US" sz="1600" dirty="0"/>
            </a:p>
          </p:txBody>
        </p:sp>
        <p:sp>
          <p:nvSpPr>
            <p:cNvPr id="128" name="Rectangle 127"/>
            <p:cNvSpPr/>
            <p:nvPr/>
          </p:nvSpPr>
          <p:spPr>
            <a:xfrm>
              <a:off x="3498464" y="1333196"/>
              <a:ext cx="1055899" cy="19470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i="1" dirty="0" smtClean="0"/>
                <a:t>19h16m</a:t>
              </a:r>
              <a:endParaRPr lang="en-US" sz="1600" dirty="0"/>
            </a:p>
          </p:txBody>
        </p:sp>
        <p:sp>
          <p:nvSpPr>
            <p:cNvPr id="129" name="Rectangle 128"/>
            <p:cNvSpPr/>
            <p:nvPr/>
          </p:nvSpPr>
          <p:spPr>
            <a:xfrm>
              <a:off x="4381780" y="1333196"/>
              <a:ext cx="1127737" cy="19470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i="1" dirty="0" smtClean="0"/>
                <a:t>19h18m</a:t>
              </a:r>
              <a:endParaRPr lang="en-US" sz="1600" dirty="0"/>
            </a:p>
          </p:txBody>
        </p:sp>
        <p:sp>
          <p:nvSpPr>
            <p:cNvPr id="130" name="Rectangle 129"/>
            <p:cNvSpPr/>
            <p:nvPr/>
          </p:nvSpPr>
          <p:spPr>
            <a:xfrm>
              <a:off x="5303500" y="1333196"/>
              <a:ext cx="1127737" cy="19470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i="1" dirty="0" smtClean="0"/>
                <a:t>19h20m</a:t>
              </a:r>
              <a:endParaRPr lang="en-US" sz="1600" dirty="0"/>
            </a:p>
          </p:txBody>
        </p:sp>
        <p:sp>
          <p:nvSpPr>
            <p:cNvPr id="131" name="Rectangle 130"/>
            <p:cNvSpPr/>
            <p:nvPr/>
          </p:nvSpPr>
          <p:spPr>
            <a:xfrm>
              <a:off x="6225220" y="1333196"/>
              <a:ext cx="1127737" cy="19470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i="1" dirty="0" smtClean="0"/>
                <a:t>19h22m</a:t>
              </a:r>
              <a:endParaRPr lang="en-US" sz="1600" dirty="0"/>
            </a:p>
          </p:txBody>
        </p:sp>
        <p:sp>
          <p:nvSpPr>
            <p:cNvPr id="133" name="Rectangle 132"/>
            <p:cNvSpPr/>
            <p:nvPr/>
          </p:nvSpPr>
          <p:spPr>
            <a:xfrm>
              <a:off x="8153400" y="1333196"/>
              <a:ext cx="901911" cy="19470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i="1" dirty="0" smtClean="0"/>
                <a:t>19h32m</a:t>
              </a:r>
              <a:endParaRPr lang="en-US" sz="1600" dirty="0"/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Concurrent Execution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02650" y="2930432"/>
            <a:ext cx="894135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202650" y="3692432"/>
            <a:ext cx="894135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202650" y="4476452"/>
            <a:ext cx="894135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202650" y="5283836"/>
            <a:ext cx="8941350" cy="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2060" name="Group 2059"/>
          <p:cNvGrpSpPr/>
          <p:nvPr/>
        </p:nvGrpSpPr>
        <p:grpSpPr>
          <a:xfrm>
            <a:off x="786832" y="2248962"/>
            <a:ext cx="2199735" cy="2947448"/>
            <a:chOff x="786832" y="2061730"/>
            <a:chExt cx="2199735" cy="2947448"/>
          </a:xfrm>
        </p:grpSpPr>
        <p:sp>
          <p:nvSpPr>
            <p:cNvPr id="11" name="Oval 10"/>
            <p:cNvSpPr/>
            <p:nvPr/>
          </p:nvSpPr>
          <p:spPr>
            <a:xfrm>
              <a:off x="1767361" y="2061730"/>
              <a:ext cx="153620" cy="15362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s</a:t>
              </a:r>
              <a:endParaRPr lang="en-US" dirty="0"/>
            </a:p>
          </p:txBody>
        </p:sp>
        <p:sp>
          <p:nvSpPr>
            <p:cNvPr id="12" name="Oval 11"/>
            <p:cNvSpPr/>
            <p:nvPr/>
          </p:nvSpPr>
          <p:spPr>
            <a:xfrm>
              <a:off x="932345" y="2253755"/>
              <a:ext cx="153620" cy="15362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s</a:t>
              </a:r>
              <a:endParaRPr lang="en-US" dirty="0"/>
            </a:p>
          </p:txBody>
        </p:sp>
        <p:sp>
          <p:nvSpPr>
            <p:cNvPr id="13" name="Oval 12"/>
            <p:cNvSpPr/>
            <p:nvPr/>
          </p:nvSpPr>
          <p:spPr>
            <a:xfrm>
              <a:off x="1009155" y="2484185"/>
              <a:ext cx="153620" cy="15362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s</a:t>
              </a:r>
              <a:endParaRPr lang="en-US" dirty="0"/>
            </a:p>
          </p:txBody>
        </p:sp>
        <p:sp>
          <p:nvSpPr>
            <p:cNvPr id="33" name="Oval 32"/>
            <p:cNvSpPr/>
            <p:nvPr/>
          </p:nvSpPr>
          <p:spPr>
            <a:xfrm>
              <a:off x="1358983" y="2807870"/>
              <a:ext cx="153620" cy="15362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s</a:t>
              </a:r>
              <a:endParaRPr lang="en-US" dirty="0"/>
            </a:p>
          </p:txBody>
        </p:sp>
        <p:sp>
          <p:nvSpPr>
            <p:cNvPr id="34" name="Oval 33"/>
            <p:cNvSpPr/>
            <p:nvPr/>
          </p:nvSpPr>
          <p:spPr>
            <a:xfrm>
              <a:off x="1162775" y="3037080"/>
              <a:ext cx="153620" cy="15362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s</a:t>
              </a:r>
              <a:endParaRPr lang="en-US" dirty="0"/>
            </a:p>
          </p:txBody>
        </p:sp>
        <p:sp>
          <p:nvSpPr>
            <p:cNvPr id="35" name="Oval 34"/>
            <p:cNvSpPr/>
            <p:nvPr/>
          </p:nvSpPr>
          <p:spPr>
            <a:xfrm>
              <a:off x="1503143" y="3271047"/>
              <a:ext cx="153620" cy="15362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s</a:t>
              </a:r>
              <a:endParaRPr lang="en-US" dirty="0"/>
            </a:p>
          </p:txBody>
        </p:sp>
        <p:sp>
          <p:nvSpPr>
            <p:cNvPr id="60" name="Oval 59"/>
            <p:cNvSpPr/>
            <p:nvPr/>
          </p:nvSpPr>
          <p:spPr>
            <a:xfrm>
              <a:off x="1546825" y="3778525"/>
              <a:ext cx="153620" cy="15362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s</a:t>
              </a:r>
              <a:endParaRPr lang="en-US" dirty="0"/>
            </a:p>
          </p:txBody>
        </p:sp>
        <p:sp>
          <p:nvSpPr>
            <p:cNvPr id="61" name="Oval 60"/>
            <p:cNvSpPr/>
            <p:nvPr/>
          </p:nvSpPr>
          <p:spPr>
            <a:xfrm>
              <a:off x="786832" y="4038483"/>
              <a:ext cx="153620" cy="15362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s</a:t>
              </a:r>
              <a:endParaRPr lang="en-US" dirty="0"/>
            </a:p>
          </p:txBody>
        </p:sp>
        <p:sp>
          <p:nvSpPr>
            <p:cNvPr id="73" name="Oval 72"/>
            <p:cNvSpPr/>
            <p:nvPr/>
          </p:nvSpPr>
          <p:spPr>
            <a:xfrm>
              <a:off x="2832947" y="4549538"/>
              <a:ext cx="153620" cy="15362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s</a:t>
              </a:r>
              <a:endParaRPr lang="en-US" dirty="0"/>
            </a:p>
          </p:txBody>
        </p:sp>
        <p:sp>
          <p:nvSpPr>
            <p:cNvPr id="74" name="Oval 73"/>
            <p:cNvSpPr/>
            <p:nvPr/>
          </p:nvSpPr>
          <p:spPr>
            <a:xfrm>
              <a:off x="1162775" y="4855558"/>
              <a:ext cx="153620" cy="15362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s</a:t>
              </a:r>
              <a:endParaRPr lang="en-US" dirty="0"/>
            </a:p>
          </p:txBody>
        </p:sp>
      </p:grpSp>
      <p:grpSp>
        <p:nvGrpSpPr>
          <p:cNvPr id="2076" name="Group 2075"/>
          <p:cNvGrpSpPr/>
          <p:nvPr/>
        </p:nvGrpSpPr>
        <p:grpSpPr>
          <a:xfrm>
            <a:off x="1107247" y="2194490"/>
            <a:ext cx="8050178" cy="3050399"/>
            <a:chOff x="1107247" y="2007258"/>
            <a:chExt cx="8050178" cy="3050399"/>
          </a:xfrm>
        </p:grpSpPr>
        <p:sp>
          <p:nvSpPr>
            <p:cNvPr id="20" name="Rounded Rectangle 19"/>
            <p:cNvSpPr/>
            <p:nvPr/>
          </p:nvSpPr>
          <p:spPr>
            <a:xfrm>
              <a:off x="1623635" y="2262016"/>
              <a:ext cx="288320" cy="115215"/>
            </a:xfrm>
            <a:prstGeom prst="roundRect">
              <a:avLst/>
            </a:prstGeom>
            <a:pattFill prst="ltVert">
              <a:fgClr>
                <a:schemeClr val="accent1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2046090" y="2262016"/>
              <a:ext cx="614480" cy="115215"/>
            </a:xfrm>
            <a:prstGeom prst="roundRect">
              <a:avLst/>
            </a:prstGeom>
            <a:pattFill prst="ltVert">
              <a:fgClr>
                <a:schemeClr val="accent1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3351859" y="2262015"/>
              <a:ext cx="1113745" cy="115215"/>
            </a:xfrm>
            <a:prstGeom prst="roundRect">
              <a:avLst/>
            </a:prstGeom>
            <a:pattFill prst="ltVert">
              <a:fgClr>
                <a:schemeClr val="accent1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075" name="Group 2074"/>
            <p:cNvGrpSpPr/>
            <p:nvPr/>
          </p:nvGrpSpPr>
          <p:grpSpPr>
            <a:xfrm>
              <a:off x="1107247" y="2007258"/>
              <a:ext cx="8050178" cy="3050399"/>
              <a:chOff x="1107247" y="2007258"/>
              <a:chExt cx="8050178" cy="3050399"/>
            </a:xfrm>
          </p:grpSpPr>
          <p:sp>
            <p:nvSpPr>
              <p:cNvPr id="4" name="Rounded Rectangle 3"/>
              <p:cNvSpPr/>
              <p:nvPr/>
            </p:nvSpPr>
            <p:spPr>
              <a:xfrm>
                <a:off x="2246639" y="4890550"/>
                <a:ext cx="975457" cy="103784"/>
              </a:xfrm>
              <a:prstGeom prst="roundRect">
                <a:avLst/>
              </a:prstGeom>
              <a:pattFill prst="smGrid">
                <a:fgClr>
                  <a:schemeClr val="tx1"/>
                </a:fgClr>
                <a:bgClr>
                  <a:schemeClr val="bg1"/>
                </a:bgClr>
              </a:patt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Rounded Rectangle 4"/>
              <p:cNvSpPr/>
              <p:nvPr/>
            </p:nvSpPr>
            <p:spPr>
              <a:xfrm>
                <a:off x="2540809" y="4048432"/>
                <a:ext cx="173408" cy="115215"/>
              </a:xfrm>
              <a:prstGeom prst="roundRect">
                <a:avLst/>
              </a:prstGeom>
              <a:pattFill prst="diagBrick">
                <a:fgClr>
                  <a:srgbClr val="00B050"/>
                </a:fgClr>
                <a:bgClr>
                  <a:schemeClr val="bg1"/>
                </a:bgClr>
              </a:pattFill>
              <a:ln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Rounded Rectangle 5"/>
              <p:cNvSpPr/>
              <p:nvPr/>
            </p:nvSpPr>
            <p:spPr>
              <a:xfrm>
                <a:off x="2178449" y="2508734"/>
                <a:ext cx="136382" cy="115215"/>
              </a:xfrm>
              <a:prstGeom prst="roundRect">
                <a:avLst/>
              </a:prstGeom>
              <a:pattFill prst="wdDnDiag">
                <a:fgClr>
                  <a:schemeClr val="accent1"/>
                </a:fgClr>
                <a:bgClr>
                  <a:schemeClr val="bg1"/>
                </a:bgClr>
              </a:patt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ounded Rectangle 13"/>
              <p:cNvSpPr/>
              <p:nvPr/>
            </p:nvSpPr>
            <p:spPr>
              <a:xfrm>
                <a:off x="2314831" y="2067076"/>
                <a:ext cx="2985791" cy="115215"/>
              </a:xfrm>
              <a:prstGeom prst="roundRect">
                <a:avLst/>
              </a:prstGeom>
              <a:pattFill prst="wdUpDiag">
                <a:fgClr>
                  <a:schemeClr val="accent1"/>
                </a:fgClr>
                <a:bgClr>
                  <a:schemeClr val="bg1"/>
                </a:bgClr>
              </a:patt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ounded Rectangle 14"/>
              <p:cNvSpPr/>
              <p:nvPr/>
            </p:nvSpPr>
            <p:spPr>
              <a:xfrm>
                <a:off x="5570919" y="2062654"/>
                <a:ext cx="392481" cy="119638"/>
              </a:xfrm>
              <a:prstGeom prst="roundRect">
                <a:avLst/>
              </a:prstGeom>
              <a:pattFill prst="wdUpDiag">
                <a:fgClr>
                  <a:schemeClr val="accent1"/>
                </a:fgClr>
                <a:bgClr>
                  <a:schemeClr val="bg1"/>
                </a:bgClr>
              </a:patt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6" name="Straight Connector 15"/>
              <p:cNvCxnSpPr/>
              <p:nvPr/>
            </p:nvCxnSpPr>
            <p:spPr>
              <a:xfrm>
                <a:off x="1162775" y="2201494"/>
                <a:ext cx="0" cy="230430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Rounded Rectangle 16"/>
              <p:cNvSpPr/>
              <p:nvPr/>
            </p:nvSpPr>
            <p:spPr>
              <a:xfrm>
                <a:off x="1214823" y="2262016"/>
                <a:ext cx="288320" cy="115215"/>
              </a:xfrm>
              <a:prstGeom prst="roundRect">
                <a:avLst/>
              </a:prstGeom>
              <a:pattFill prst="ltVert">
                <a:fgClr>
                  <a:schemeClr val="accent1"/>
                </a:fgClr>
                <a:bgClr>
                  <a:schemeClr val="bg1"/>
                </a:bgClr>
              </a:patt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8" name="Straight Connector 17"/>
              <p:cNvCxnSpPr/>
              <p:nvPr/>
            </p:nvCxnSpPr>
            <p:spPr>
              <a:xfrm>
                <a:off x="2314831" y="2007258"/>
                <a:ext cx="0" cy="230430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>
                <a:off x="5570919" y="2009469"/>
                <a:ext cx="0" cy="230430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>
                <a:off x="1633390" y="2201494"/>
                <a:ext cx="0" cy="230430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>
                <a:off x="2046090" y="2201494"/>
                <a:ext cx="0" cy="230430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>
                <a:off x="3351860" y="2209800"/>
                <a:ext cx="0" cy="230430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Rounded Rectangle 25"/>
              <p:cNvSpPr/>
              <p:nvPr/>
            </p:nvSpPr>
            <p:spPr>
              <a:xfrm>
                <a:off x="1911955" y="2494786"/>
                <a:ext cx="45719" cy="129163"/>
              </a:xfrm>
              <a:prstGeom prst="roundRect">
                <a:avLst/>
              </a:prstGeom>
              <a:pattFill prst="wdDnDiag">
                <a:fgClr>
                  <a:schemeClr val="accent1"/>
                </a:fgClr>
                <a:bgClr>
                  <a:schemeClr val="bg1"/>
                </a:bgClr>
              </a:patt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7" name="Straight Connector 26"/>
              <p:cNvCxnSpPr/>
              <p:nvPr/>
            </p:nvCxnSpPr>
            <p:spPr>
              <a:xfrm>
                <a:off x="2173040" y="2444152"/>
                <a:ext cx="0" cy="230430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>
                <a:off x="1911825" y="2441449"/>
                <a:ext cx="0" cy="230430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Rounded Rectangle 28"/>
              <p:cNvSpPr/>
              <p:nvPr/>
            </p:nvSpPr>
            <p:spPr>
              <a:xfrm>
                <a:off x="2534572" y="2508734"/>
                <a:ext cx="817287" cy="115215"/>
              </a:xfrm>
              <a:prstGeom prst="roundRect">
                <a:avLst/>
              </a:prstGeom>
              <a:pattFill prst="wdDnDiag">
                <a:fgClr>
                  <a:schemeClr val="accent1"/>
                </a:fgClr>
                <a:bgClr>
                  <a:schemeClr val="bg1"/>
                </a:bgClr>
              </a:patt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0" name="Straight Connector 29"/>
              <p:cNvCxnSpPr/>
              <p:nvPr/>
            </p:nvCxnSpPr>
            <p:spPr>
              <a:xfrm>
                <a:off x="2536784" y="2431924"/>
                <a:ext cx="0" cy="230430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Rounded Rectangle 30"/>
              <p:cNvSpPr/>
              <p:nvPr/>
            </p:nvSpPr>
            <p:spPr>
              <a:xfrm>
                <a:off x="6188656" y="2508733"/>
                <a:ext cx="197199" cy="115216"/>
              </a:xfrm>
              <a:prstGeom prst="roundRect">
                <a:avLst/>
              </a:prstGeom>
              <a:pattFill prst="wdDnDiag">
                <a:fgClr>
                  <a:schemeClr val="accent1"/>
                </a:fgClr>
                <a:bgClr>
                  <a:schemeClr val="bg1"/>
                </a:bgClr>
              </a:patt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2" name="Straight Connector 31"/>
              <p:cNvCxnSpPr/>
              <p:nvPr/>
            </p:nvCxnSpPr>
            <p:spPr>
              <a:xfrm>
                <a:off x="6190868" y="2444151"/>
                <a:ext cx="0" cy="230430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" name="Rounded Rectangle 35"/>
              <p:cNvSpPr/>
              <p:nvPr/>
            </p:nvSpPr>
            <p:spPr>
              <a:xfrm>
                <a:off x="1767840" y="2815974"/>
                <a:ext cx="45719" cy="115215"/>
              </a:xfrm>
              <a:prstGeom prst="roundRect">
                <a:avLst/>
              </a:prstGeom>
              <a:pattFill prst="pct50">
                <a:fgClr>
                  <a:srgbClr val="C00000"/>
                </a:fgClr>
                <a:bgClr>
                  <a:schemeClr val="bg1"/>
                </a:bgClr>
              </a:pattFill>
              <a:ln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Rounded Rectangle 36"/>
              <p:cNvSpPr/>
              <p:nvPr/>
            </p:nvSpPr>
            <p:spPr>
              <a:xfrm>
                <a:off x="3536571" y="2813216"/>
                <a:ext cx="218719" cy="125973"/>
              </a:xfrm>
              <a:prstGeom prst="roundRect">
                <a:avLst/>
              </a:prstGeom>
              <a:pattFill prst="pct50">
                <a:fgClr>
                  <a:srgbClr val="C00000"/>
                </a:fgClr>
                <a:bgClr>
                  <a:schemeClr val="bg1"/>
                </a:bgClr>
              </a:pattFill>
              <a:ln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ounded Rectangle 37"/>
              <p:cNvSpPr/>
              <p:nvPr/>
            </p:nvSpPr>
            <p:spPr>
              <a:xfrm>
                <a:off x="4246885" y="2813216"/>
                <a:ext cx="218719" cy="125973"/>
              </a:xfrm>
              <a:prstGeom prst="roundRect">
                <a:avLst/>
              </a:prstGeom>
              <a:pattFill prst="pct50">
                <a:fgClr>
                  <a:srgbClr val="C00000"/>
                </a:fgClr>
                <a:bgClr>
                  <a:schemeClr val="bg1"/>
                </a:bgClr>
              </a:pattFill>
              <a:ln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0" name="Straight Connector 39"/>
              <p:cNvCxnSpPr/>
              <p:nvPr/>
            </p:nvCxnSpPr>
            <p:spPr>
              <a:xfrm>
                <a:off x="3546790" y="2766824"/>
                <a:ext cx="0" cy="230430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>
                <a:off x="4257104" y="2755609"/>
                <a:ext cx="0" cy="230430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>
                <a:off x="1456882" y="2997254"/>
                <a:ext cx="0" cy="230430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3" name="Rounded Rectangle 52"/>
              <p:cNvSpPr/>
              <p:nvPr/>
            </p:nvSpPr>
            <p:spPr>
              <a:xfrm>
                <a:off x="2451680" y="3051481"/>
                <a:ext cx="602770" cy="125363"/>
              </a:xfrm>
              <a:prstGeom prst="roundRect">
                <a:avLst/>
              </a:prstGeom>
              <a:pattFill prst="dashHorz">
                <a:fgClr>
                  <a:srgbClr val="C00000"/>
                </a:fgClr>
                <a:bgClr>
                  <a:schemeClr val="bg1"/>
                </a:bgClr>
              </a:pattFill>
              <a:ln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Rounded Rectangle 53"/>
              <p:cNvSpPr/>
              <p:nvPr/>
            </p:nvSpPr>
            <p:spPr>
              <a:xfrm>
                <a:off x="3245405" y="3049787"/>
                <a:ext cx="759340" cy="125363"/>
              </a:xfrm>
              <a:prstGeom prst="roundRect">
                <a:avLst/>
              </a:prstGeom>
              <a:pattFill prst="dashHorz">
                <a:fgClr>
                  <a:srgbClr val="C00000"/>
                </a:fgClr>
                <a:bgClr>
                  <a:schemeClr val="bg1"/>
                </a:bgClr>
              </a:pattFill>
              <a:ln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5" name="Straight Connector 54"/>
              <p:cNvCxnSpPr/>
              <p:nvPr/>
            </p:nvCxnSpPr>
            <p:spPr>
              <a:xfrm>
                <a:off x="1908942" y="3239938"/>
                <a:ext cx="0" cy="230430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52" name="Group 2051"/>
              <p:cNvGrpSpPr/>
              <p:nvPr/>
            </p:nvGrpSpPr>
            <p:grpSpPr>
              <a:xfrm>
                <a:off x="8476482" y="3201533"/>
                <a:ext cx="680943" cy="268835"/>
                <a:chOff x="5562600" y="3255248"/>
                <a:chExt cx="1482725" cy="268835"/>
              </a:xfrm>
            </p:grpSpPr>
            <p:cxnSp>
              <p:nvCxnSpPr>
                <p:cNvPr id="56" name="Straight Connector 55"/>
                <p:cNvCxnSpPr/>
                <p:nvPr/>
              </p:nvCxnSpPr>
              <p:spPr>
                <a:xfrm>
                  <a:off x="5562600" y="3255248"/>
                  <a:ext cx="0" cy="268835"/>
                </a:xfrm>
                <a:prstGeom prst="line">
                  <a:avLst/>
                </a:prstGeom>
              </p:spPr>
              <p:style>
                <a:lnRef idx="3">
                  <a:schemeClr val="accent1"/>
                </a:lnRef>
                <a:fillRef idx="0">
                  <a:schemeClr val="accent1"/>
                </a:fillRef>
                <a:effectRef idx="2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7" name="Rounded Rectangle 56"/>
                <p:cNvSpPr/>
                <p:nvPr/>
              </p:nvSpPr>
              <p:spPr>
                <a:xfrm>
                  <a:off x="6061867" y="3330315"/>
                  <a:ext cx="983458" cy="111763"/>
                </a:xfrm>
                <a:prstGeom prst="roundRect">
                  <a:avLst/>
                </a:prstGeom>
                <a:pattFill prst="dkHorz">
                  <a:fgClr>
                    <a:srgbClr val="C00000"/>
                  </a:fgClr>
                  <a:bgClr>
                    <a:schemeClr val="bg1"/>
                  </a:bgClr>
                </a:pattFill>
                <a:ln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62" name="Straight Connector 61"/>
              <p:cNvCxnSpPr/>
              <p:nvPr/>
            </p:nvCxnSpPr>
            <p:spPr>
              <a:xfrm>
                <a:off x="2424022" y="3740120"/>
                <a:ext cx="0" cy="230430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3" name="Rounded Rectangle 62"/>
              <p:cNvSpPr/>
              <p:nvPr/>
            </p:nvSpPr>
            <p:spPr>
              <a:xfrm>
                <a:off x="2430140" y="3803360"/>
                <a:ext cx="513075" cy="115215"/>
              </a:xfrm>
              <a:prstGeom prst="roundRect">
                <a:avLst/>
              </a:prstGeom>
              <a:pattFill prst="zigZag">
                <a:fgClr>
                  <a:srgbClr val="00B050"/>
                </a:fgClr>
                <a:bgClr>
                  <a:schemeClr val="bg1"/>
                </a:bgClr>
              </a:pattFill>
              <a:ln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Rounded Rectangle 63"/>
              <p:cNvSpPr/>
              <p:nvPr/>
            </p:nvSpPr>
            <p:spPr>
              <a:xfrm>
                <a:off x="3147550" y="3797727"/>
                <a:ext cx="45719" cy="134418"/>
              </a:xfrm>
              <a:prstGeom prst="roundRect">
                <a:avLst/>
              </a:prstGeom>
              <a:pattFill prst="zigZag">
                <a:fgClr>
                  <a:srgbClr val="00B050"/>
                </a:fgClr>
                <a:bgClr>
                  <a:schemeClr val="bg1"/>
                </a:bgClr>
              </a:pattFill>
              <a:ln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5" name="Straight Connector 64"/>
              <p:cNvCxnSpPr/>
              <p:nvPr/>
            </p:nvCxnSpPr>
            <p:spPr>
              <a:xfrm>
                <a:off x="3141432" y="3734487"/>
                <a:ext cx="0" cy="230430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6" name="Rounded Rectangle 65"/>
              <p:cNvSpPr/>
              <p:nvPr/>
            </p:nvSpPr>
            <p:spPr>
              <a:xfrm>
                <a:off x="3398493" y="3803360"/>
                <a:ext cx="45719" cy="134418"/>
              </a:xfrm>
              <a:prstGeom prst="roundRect">
                <a:avLst/>
              </a:prstGeom>
              <a:pattFill prst="zigZag">
                <a:fgClr>
                  <a:srgbClr val="00B050"/>
                </a:fgClr>
                <a:bgClr>
                  <a:schemeClr val="bg1"/>
                </a:bgClr>
              </a:pattFill>
              <a:ln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7" name="Straight Connector 66"/>
              <p:cNvCxnSpPr/>
              <p:nvPr/>
            </p:nvCxnSpPr>
            <p:spPr>
              <a:xfrm>
                <a:off x="3392375" y="3740120"/>
                <a:ext cx="0" cy="230430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/>
            </p:nvCxnSpPr>
            <p:spPr>
              <a:xfrm>
                <a:off x="1107247" y="4007735"/>
                <a:ext cx="0" cy="230430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9" name="Rounded Rectangle 68"/>
              <p:cNvSpPr/>
              <p:nvPr/>
            </p:nvSpPr>
            <p:spPr>
              <a:xfrm>
                <a:off x="1824969" y="4058790"/>
                <a:ext cx="421671" cy="115215"/>
              </a:xfrm>
              <a:prstGeom prst="roundRect">
                <a:avLst/>
              </a:prstGeom>
              <a:pattFill prst="diagBrick">
                <a:fgClr>
                  <a:srgbClr val="00B050"/>
                </a:fgClr>
                <a:bgClr>
                  <a:schemeClr val="bg1"/>
                </a:bgClr>
              </a:pattFill>
              <a:ln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0" name="Straight Connector 69"/>
              <p:cNvCxnSpPr/>
              <p:nvPr/>
            </p:nvCxnSpPr>
            <p:spPr>
              <a:xfrm>
                <a:off x="2534572" y="3990825"/>
                <a:ext cx="0" cy="230430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>
                <a:off x="2943215" y="3997842"/>
                <a:ext cx="0" cy="230430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2" name="Rounded Rectangle 71"/>
              <p:cNvSpPr/>
              <p:nvPr/>
            </p:nvSpPr>
            <p:spPr>
              <a:xfrm>
                <a:off x="2943215" y="4048432"/>
                <a:ext cx="86704" cy="125573"/>
              </a:xfrm>
              <a:prstGeom prst="roundRect">
                <a:avLst/>
              </a:prstGeom>
              <a:pattFill prst="diagBrick">
                <a:fgClr>
                  <a:srgbClr val="00B050"/>
                </a:fgClr>
                <a:bgClr>
                  <a:schemeClr val="bg1"/>
                </a:bgClr>
              </a:pattFill>
              <a:ln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Rounded Rectangle 74"/>
              <p:cNvSpPr/>
              <p:nvPr/>
            </p:nvSpPr>
            <p:spPr>
              <a:xfrm>
                <a:off x="3092334" y="4587943"/>
                <a:ext cx="259525" cy="115215"/>
              </a:xfrm>
              <a:prstGeom prst="roundRect">
                <a:avLst/>
              </a:prstGeom>
              <a:pattFill prst="lgGrid">
                <a:fgClr>
                  <a:schemeClr val="tx1"/>
                </a:fgClr>
                <a:bgClr>
                  <a:schemeClr val="bg1"/>
                </a:bgClr>
              </a:patt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6" name="Straight Connector 75"/>
              <p:cNvCxnSpPr/>
              <p:nvPr/>
            </p:nvCxnSpPr>
            <p:spPr>
              <a:xfrm>
                <a:off x="3054450" y="4510665"/>
                <a:ext cx="0" cy="230430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/>
              <p:cNvCxnSpPr/>
              <p:nvPr/>
            </p:nvCxnSpPr>
            <p:spPr>
              <a:xfrm>
                <a:off x="3532961" y="4518295"/>
                <a:ext cx="0" cy="230430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8" name="Rounded Rectangle 77"/>
              <p:cNvSpPr/>
              <p:nvPr/>
            </p:nvSpPr>
            <p:spPr>
              <a:xfrm>
                <a:off x="3541723" y="4587943"/>
                <a:ext cx="45719" cy="115215"/>
              </a:xfrm>
              <a:prstGeom prst="roundRect">
                <a:avLst/>
              </a:prstGeom>
              <a:pattFill prst="lgGrid">
                <a:fgClr>
                  <a:schemeClr val="tx1"/>
                </a:fgClr>
                <a:bgClr>
                  <a:schemeClr val="bg1"/>
                </a:bgClr>
              </a:patt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9" name="Straight Connector 78"/>
              <p:cNvCxnSpPr/>
              <p:nvPr/>
            </p:nvCxnSpPr>
            <p:spPr>
              <a:xfrm>
                <a:off x="1328025" y="4827227"/>
                <a:ext cx="0" cy="230430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0" name="Rounded Rectangle 79"/>
              <p:cNvSpPr/>
              <p:nvPr/>
            </p:nvSpPr>
            <p:spPr>
              <a:xfrm>
                <a:off x="3328706" y="4890550"/>
                <a:ext cx="204256" cy="103784"/>
              </a:xfrm>
              <a:prstGeom prst="roundRect">
                <a:avLst/>
              </a:prstGeom>
              <a:pattFill prst="smGrid">
                <a:fgClr>
                  <a:schemeClr val="tx1"/>
                </a:fgClr>
                <a:bgClr>
                  <a:schemeClr val="bg1"/>
                </a:bgClr>
              </a:patt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1" name="Straight Connector 80"/>
              <p:cNvCxnSpPr/>
              <p:nvPr/>
            </p:nvCxnSpPr>
            <p:spPr>
              <a:xfrm>
                <a:off x="3328705" y="4817153"/>
                <a:ext cx="0" cy="230430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2" name="Rounded Rectangle 81"/>
              <p:cNvSpPr/>
              <p:nvPr/>
            </p:nvSpPr>
            <p:spPr>
              <a:xfrm>
                <a:off x="3699990" y="4890550"/>
                <a:ext cx="127690" cy="103784"/>
              </a:xfrm>
              <a:prstGeom prst="roundRect">
                <a:avLst/>
              </a:prstGeom>
              <a:pattFill prst="smGrid">
                <a:fgClr>
                  <a:schemeClr val="tx1"/>
                </a:fgClr>
                <a:bgClr>
                  <a:schemeClr val="bg1"/>
                </a:bgClr>
              </a:patt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3" name="Straight Connector 82"/>
              <p:cNvCxnSpPr/>
              <p:nvPr/>
            </p:nvCxnSpPr>
            <p:spPr>
              <a:xfrm>
                <a:off x="3699989" y="4817153"/>
                <a:ext cx="0" cy="230430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4" name="Rounded Rectangle 83"/>
              <p:cNvSpPr/>
              <p:nvPr/>
            </p:nvSpPr>
            <p:spPr>
              <a:xfrm>
                <a:off x="4041717" y="4890550"/>
                <a:ext cx="347078" cy="103784"/>
              </a:xfrm>
              <a:prstGeom prst="roundRect">
                <a:avLst/>
              </a:prstGeom>
              <a:pattFill prst="smGrid">
                <a:fgClr>
                  <a:schemeClr val="tx1"/>
                </a:fgClr>
                <a:bgClr>
                  <a:schemeClr val="bg1"/>
                </a:bgClr>
              </a:patt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5" name="Straight Connector 84"/>
              <p:cNvCxnSpPr/>
              <p:nvPr/>
            </p:nvCxnSpPr>
            <p:spPr>
              <a:xfrm>
                <a:off x="4041716" y="4817153"/>
                <a:ext cx="0" cy="230430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>
                <a:off x="1741755" y="2766824"/>
                <a:ext cx="0" cy="230430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058" name="Group 2057"/>
          <p:cNvGrpSpPr/>
          <p:nvPr/>
        </p:nvGrpSpPr>
        <p:grpSpPr>
          <a:xfrm>
            <a:off x="7034368" y="2397032"/>
            <a:ext cx="1271432" cy="2667000"/>
            <a:chOff x="7696200" y="2201464"/>
            <a:chExt cx="1271432" cy="2667000"/>
          </a:xfrm>
        </p:grpSpPr>
        <p:sp>
          <p:nvSpPr>
            <p:cNvPr id="86" name="Rectangle 85"/>
            <p:cNvSpPr/>
            <p:nvPr/>
          </p:nvSpPr>
          <p:spPr>
            <a:xfrm>
              <a:off x="7696200" y="2201464"/>
              <a:ext cx="1270975" cy="307178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i="1" dirty="0" smtClean="0"/>
                <a:t>Worker I</a:t>
              </a:r>
              <a:endParaRPr lang="en-US" b="1" dirty="0"/>
            </a:p>
          </p:txBody>
        </p:sp>
        <p:sp>
          <p:nvSpPr>
            <p:cNvPr id="87" name="Rectangle 86"/>
            <p:cNvSpPr/>
            <p:nvPr/>
          </p:nvSpPr>
          <p:spPr>
            <a:xfrm>
              <a:off x="7696201" y="2975116"/>
              <a:ext cx="1270974" cy="301484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i="1" dirty="0" smtClean="0"/>
                <a:t>Worker II</a:t>
              </a:r>
              <a:endParaRPr lang="en-US" b="1" dirty="0"/>
            </a:p>
          </p:txBody>
        </p:sp>
        <p:sp>
          <p:nvSpPr>
            <p:cNvPr id="88" name="Rectangle 87"/>
            <p:cNvSpPr/>
            <p:nvPr/>
          </p:nvSpPr>
          <p:spPr>
            <a:xfrm>
              <a:off x="7696202" y="3716089"/>
              <a:ext cx="1271430" cy="322511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i="1" dirty="0" smtClean="0"/>
                <a:t>Worker III</a:t>
              </a:r>
              <a:endParaRPr lang="en-US" b="1" dirty="0"/>
            </a:p>
          </p:txBody>
        </p:sp>
        <p:sp>
          <p:nvSpPr>
            <p:cNvPr id="89" name="Rectangle 88"/>
            <p:cNvSpPr/>
            <p:nvPr/>
          </p:nvSpPr>
          <p:spPr>
            <a:xfrm>
              <a:off x="7696200" y="4584906"/>
              <a:ext cx="1271431" cy="28355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i="1" dirty="0" smtClean="0"/>
                <a:t>Worker IV</a:t>
              </a:r>
              <a:endParaRPr lang="en-US" b="1" dirty="0"/>
            </a:p>
          </p:txBody>
        </p:sp>
      </p:grpSp>
      <p:cxnSp>
        <p:nvCxnSpPr>
          <p:cNvPr id="108" name="Straight Connector 107"/>
          <p:cNvCxnSpPr/>
          <p:nvPr/>
        </p:nvCxnSpPr>
        <p:spPr>
          <a:xfrm flipH="1">
            <a:off x="7489690" y="1600988"/>
            <a:ext cx="304800" cy="0"/>
          </a:xfrm>
          <a:prstGeom prst="line">
            <a:avLst/>
          </a:prstGeom>
          <a:ln>
            <a:prstDash val="sysDot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2059" name="Group 2058"/>
          <p:cNvGrpSpPr/>
          <p:nvPr/>
        </p:nvGrpSpPr>
        <p:grpSpPr>
          <a:xfrm>
            <a:off x="-108250" y="1785054"/>
            <a:ext cx="946450" cy="3372430"/>
            <a:chOff x="310850" y="1597822"/>
            <a:chExt cx="946450" cy="3372430"/>
          </a:xfrm>
        </p:grpSpPr>
        <p:sp>
          <p:nvSpPr>
            <p:cNvPr id="42" name="Rectangle 41"/>
            <p:cNvSpPr/>
            <p:nvPr/>
          </p:nvSpPr>
          <p:spPr>
            <a:xfrm>
              <a:off x="356270" y="2023325"/>
              <a:ext cx="422455" cy="1728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/>
                <a:t>(1)</a:t>
              </a:r>
              <a:endParaRPr lang="en-US" sz="1600" b="1" dirty="0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356269" y="2251546"/>
              <a:ext cx="425861" cy="19423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/>
                <a:t>(2)</a:t>
              </a:r>
              <a:endParaRPr lang="en-US" sz="1600" b="1" dirty="0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356270" y="2481977"/>
              <a:ext cx="425861" cy="19423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/>
                <a:t>(3)</a:t>
              </a:r>
              <a:endParaRPr lang="en-US" sz="1600" b="1" dirty="0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356270" y="2789217"/>
              <a:ext cx="425861" cy="19423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/>
                <a:t>(4)</a:t>
              </a:r>
              <a:endParaRPr lang="en-US" sz="1600" b="1" dirty="0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356270" y="3019647"/>
              <a:ext cx="425861" cy="19423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/>
                <a:t>(5)</a:t>
              </a:r>
              <a:endParaRPr lang="en-US" sz="1600" b="1" dirty="0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356270" y="3250077"/>
              <a:ext cx="425861" cy="19423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/>
                <a:t>(6)</a:t>
              </a:r>
              <a:endParaRPr lang="en-US" sz="1600" b="1" dirty="0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356270" y="3733800"/>
              <a:ext cx="425861" cy="19423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/>
                <a:t>(7)</a:t>
              </a:r>
              <a:endParaRPr lang="en-US" sz="1600" b="1" dirty="0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356270" y="4018177"/>
              <a:ext cx="425861" cy="19423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/>
                <a:t>(8)</a:t>
              </a:r>
              <a:endParaRPr lang="en-US" sz="1600" b="1" dirty="0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356270" y="4495800"/>
              <a:ext cx="425861" cy="19423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/>
                <a:t>(9)</a:t>
              </a:r>
              <a:endParaRPr lang="en-US" sz="1600" b="1" dirty="0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310850" y="4800600"/>
              <a:ext cx="576075" cy="16965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/>
                <a:t>(10)</a:t>
              </a:r>
              <a:endParaRPr lang="en-US" sz="1600" b="1" dirty="0"/>
            </a:p>
          </p:txBody>
        </p:sp>
        <p:sp>
          <p:nvSpPr>
            <p:cNvPr id="111" name="Rectangle 110"/>
            <p:cNvSpPr/>
            <p:nvPr/>
          </p:nvSpPr>
          <p:spPr>
            <a:xfrm>
              <a:off x="482185" y="1597822"/>
              <a:ext cx="775115" cy="307178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i="1" dirty="0" smtClean="0"/>
                <a:t>Tasks</a:t>
              </a:r>
              <a:endParaRPr lang="en-US" b="1" dirty="0"/>
            </a:p>
          </p:txBody>
        </p:sp>
      </p:grpSp>
      <p:cxnSp>
        <p:nvCxnSpPr>
          <p:cNvPr id="2073" name="Straight Arrow Connector 2072"/>
          <p:cNvCxnSpPr/>
          <p:nvPr/>
        </p:nvCxnSpPr>
        <p:spPr>
          <a:xfrm flipV="1">
            <a:off x="356270" y="5283837"/>
            <a:ext cx="0" cy="534472"/>
          </a:xfrm>
          <a:prstGeom prst="straightConnector1">
            <a:avLst/>
          </a:prstGeom>
          <a:ln w="444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2" name="Group 111"/>
          <p:cNvGrpSpPr/>
          <p:nvPr/>
        </p:nvGrpSpPr>
        <p:grpSpPr>
          <a:xfrm>
            <a:off x="2907738" y="2570998"/>
            <a:ext cx="3708115" cy="1731034"/>
            <a:chOff x="2907738" y="2383766"/>
            <a:chExt cx="3708115" cy="1731034"/>
          </a:xfrm>
        </p:grpSpPr>
        <p:grpSp>
          <p:nvGrpSpPr>
            <p:cNvPr id="104" name="Group 103"/>
            <p:cNvGrpSpPr/>
            <p:nvPr/>
          </p:nvGrpSpPr>
          <p:grpSpPr>
            <a:xfrm>
              <a:off x="3908732" y="2383766"/>
              <a:ext cx="2707121" cy="1731034"/>
              <a:chOff x="4530841" y="5071450"/>
              <a:chExt cx="2707121" cy="1731034"/>
            </a:xfrm>
          </p:grpSpPr>
          <p:grpSp>
            <p:nvGrpSpPr>
              <p:cNvPr id="100" name="Group 99"/>
              <p:cNvGrpSpPr/>
              <p:nvPr/>
            </p:nvGrpSpPr>
            <p:grpSpPr>
              <a:xfrm>
                <a:off x="4648522" y="6303916"/>
                <a:ext cx="2589440" cy="498568"/>
                <a:chOff x="2731013" y="6207032"/>
                <a:chExt cx="2589440" cy="498568"/>
              </a:xfrm>
            </p:grpSpPr>
            <p:sp>
              <p:nvSpPr>
                <p:cNvPr id="165" name="Rectangle 164"/>
                <p:cNvSpPr/>
                <p:nvPr/>
              </p:nvSpPr>
              <p:spPr>
                <a:xfrm>
                  <a:off x="2731013" y="6207032"/>
                  <a:ext cx="2589440" cy="498568"/>
                </a:xfrm>
                <a:prstGeom prst="rect">
                  <a:avLst/>
                </a:prstGeom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079" name="Group 2078"/>
                <p:cNvGrpSpPr/>
                <p:nvPr/>
              </p:nvGrpSpPr>
              <p:grpSpPr>
                <a:xfrm>
                  <a:off x="2920065" y="6393127"/>
                  <a:ext cx="2222808" cy="160073"/>
                  <a:chOff x="2920065" y="6393127"/>
                  <a:chExt cx="2222808" cy="160073"/>
                </a:xfrm>
              </p:grpSpPr>
              <p:sp>
                <p:nvSpPr>
                  <p:cNvPr id="94" name="Rounded Rectangle 93"/>
                  <p:cNvSpPr/>
                  <p:nvPr/>
                </p:nvSpPr>
                <p:spPr>
                  <a:xfrm>
                    <a:off x="2920065" y="6400800"/>
                    <a:ext cx="280335" cy="128407"/>
                  </a:xfrm>
                  <a:prstGeom prst="roundRect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5" name="Rectangle 94"/>
                  <p:cNvSpPr/>
                  <p:nvPr/>
                </p:nvSpPr>
                <p:spPr>
                  <a:xfrm>
                    <a:off x="3238729" y="6393127"/>
                    <a:ext cx="1904144" cy="160073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r>
                      <a:rPr lang="en-US" b="1" dirty="0" smtClean="0"/>
                      <a:t>Stage Execution</a:t>
                    </a:r>
                    <a:endParaRPr lang="en-US" b="1" dirty="0"/>
                  </a:p>
                </p:txBody>
              </p:sp>
            </p:grpSp>
          </p:grpSp>
          <p:cxnSp>
            <p:nvCxnSpPr>
              <p:cNvPr id="170" name="Straight Arrow Connector 169"/>
              <p:cNvCxnSpPr/>
              <p:nvPr/>
            </p:nvCxnSpPr>
            <p:spPr>
              <a:xfrm flipH="1" flipV="1">
                <a:off x="4530841" y="5071450"/>
                <a:ext cx="514128" cy="1239002"/>
              </a:xfrm>
              <a:prstGeom prst="straightConnector1">
                <a:avLst/>
              </a:prstGeom>
              <a:ln w="25400"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73" name="Straight Arrow Connector 172"/>
            <p:cNvCxnSpPr/>
            <p:nvPr/>
          </p:nvCxnSpPr>
          <p:spPr>
            <a:xfrm flipH="1" flipV="1">
              <a:off x="2907738" y="3176844"/>
              <a:ext cx="1133979" cy="557643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2" name="Group 151"/>
          <p:cNvGrpSpPr/>
          <p:nvPr/>
        </p:nvGrpSpPr>
        <p:grpSpPr>
          <a:xfrm>
            <a:off x="685800" y="4114800"/>
            <a:ext cx="3029077" cy="1981200"/>
            <a:chOff x="685800" y="3927568"/>
            <a:chExt cx="3029077" cy="1981200"/>
          </a:xfrm>
        </p:grpSpPr>
        <p:grpSp>
          <p:nvGrpSpPr>
            <p:cNvPr id="99" name="Group 98"/>
            <p:cNvGrpSpPr/>
            <p:nvPr/>
          </p:nvGrpSpPr>
          <p:grpSpPr>
            <a:xfrm>
              <a:off x="685800" y="5410200"/>
              <a:ext cx="3029077" cy="498568"/>
              <a:chOff x="2832946" y="5867400"/>
              <a:chExt cx="3029077" cy="498568"/>
            </a:xfrm>
          </p:grpSpPr>
          <p:sp>
            <p:nvSpPr>
              <p:cNvPr id="163" name="Rectangle 162"/>
              <p:cNvSpPr/>
              <p:nvPr/>
            </p:nvSpPr>
            <p:spPr>
              <a:xfrm>
                <a:off x="2832946" y="5867400"/>
                <a:ext cx="3029077" cy="498568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078" name="Group 2077"/>
              <p:cNvGrpSpPr/>
              <p:nvPr/>
            </p:nvGrpSpPr>
            <p:grpSpPr>
              <a:xfrm>
                <a:off x="3048000" y="5984968"/>
                <a:ext cx="2814023" cy="224183"/>
                <a:chOff x="3048000" y="5984968"/>
                <a:chExt cx="2814023" cy="224183"/>
              </a:xfrm>
            </p:grpSpPr>
            <p:cxnSp>
              <p:nvCxnSpPr>
                <p:cNvPr id="92" name="Straight Connector 91"/>
                <p:cNvCxnSpPr/>
                <p:nvPr/>
              </p:nvCxnSpPr>
              <p:spPr>
                <a:xfrm>
                  <a:off x="3048000" y="5984968"/>
                  <a:ext cx="0" cy="224183"/>
                </a:xfrm>
                <a:prstGeom prst="line">
                  <a:avLst/>
                </a:prstGeom>
              </p:spPr>
              <p:style>
                <a:lnRef idx="3">
                  <a:schemeClr val="accent1"/>
                </a:lnRef>
                <a:fillRef idx="0">
                  <a:schemeClr val="accent1"/>
                </a:fillRef>
                <a:effectRef idx="2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3" name="Rectangle 92"/>
                <p:cNvSpPr/>
                <p:nvPr/>
              </p:nvSpPr>
              <p:spPr>
                <a:xfrm>
                  <a:off x="3183200" y="6019800"/>
                  <a:ext cx="2678823" cy="189351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r>
                    <a:rPr lang="en-US" b="1" dirty="0" smtClean="0"/>
                    <a:t>Command Arrival via SMS</a:t>
                  </a:r>
                  <a:endParaRPr lang="en-US" b="1" dirty="0"/>
                </a:p>
              </p:txBody>
            </p:sp>
          </p:grpSp>
        </p:grpSp>
        <p:cxnSp>
          <p:nvCxnSpPr>
            <p:cNvPr id="177" name="Straight Arrow Connector 176"/>
            <p:cNvCxnSpPr/>
            <p:nvPr/>
          </p:nvCxnSpPr>
          <p:spPr>
            <a:xfrm flipV="1">
              <a:off x="1981200" y="3927568"/>
              <a:ext cx="394336" cy="1528551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Arrow Connector 181"/>
            <p:cNvCxnSpPr/>
            <p:nvPr/>
          </p:nvCxnSpPr>
          <p:spPr>
            <a:xfrm flipH="1" flipV="1">
              <a:off x="1346053" y="4994368"/>
              <a:ext cx="406547" cy="402836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4" name="Group 163"/>
          <p:cNvGrpSpPr/>
          <p:nvPr/>
        </p:nvGrpSpPr>
        <p:grpSpPr>
          <a:xfrm>
            <a:off x="1490107" y="1789551"/>
            <a:ext cx="4719963" cy="2177409"/>
            <a:chOff x="1490107" y="1602319"/>
            <a:chExt cx="4719963" cy="2177409"/>
          </a:xfrm>
        </p:grpSpPr>
        <p:grpSp>
          <p:nvGrpSpPr>
            <p:cNvPr id="103" name="Group 102"/>
            <p:cNvGrpSpPr/>
            <p:nvPr/>
          </p:nvGrpSpPr>
          <p:grpSpPr>
            <a:xfrm>
              <a:off x="1920982" y="1602319"/>
              <a:ext cx="4289088" cy="496449"/>
              <a:chOff x="496362" y="5433949"/>
              <a:chExt cx="4289088" cy="496449"/>
            </a:xfrm>
          </p:grpSpPr>
          <p:grpSp>
            <p:nvGrpSpPr>
              <p:cNvPr id="98" name="Group 97"/>
              <p:cNvGrpSpPr/>
              <p:nvPr/>
            </p:nvGrpSpPr>
            <p:grpSpPr>
              <a:xfrm>
                <a:off x="1027485" y="5433949"/>
                <a:ext cx="3757965" cy="496449"/>
                <a:chOff x="2665555" y="5170517"/>
                <a:chExt cx="3757965" cy="496449"/>
              </a:xfrm>
            </p:grpSpPr>
            <p:sp>
              <p:nvSpPr>
                <p:cNvPr id="97" name="Rectangle 96"/>
                <p:cNvSpPr/>
                <p:nvPr/>
              </p:nvSpPr>
              <p:spPr>
                <a:xfrm>
                  <a:off x="2665555" y="5170517"/>
                  <a:ext cx="3703256" cy="496449"/>
                </a:xfrm>
                <a:prstGeom prst="rect">
                  <a:avLst/>
                </a:prstGeom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077" name="Group 2076"/>
                <p:cNvGrpSpPr/>
                <p:nvPr/>
              </p:nvGrpSpPr>
              <p:grpSpPr>
                <a:xfrm>
                  <a:off x="2880450" y="5285966"/>
                  <a:ext cx="3543070" cy="236323"/>
                  <a:chOff x="2880450" y="5285966"/>
                  <a:chExt cx="3543070" cy="236323"/>
                </a:xfrm>
              </p:grpSpPr>
              <p:sp>
                <p:nvSpPr>
                  <p:cNvPr id="90" name="Oval 89"/>
                  <p:cNvSpPr/>
                  <p:nvPr/>
                </p:nvSpPr>
                <p:spPr>
                  <a:xfrm>
                    <a:off x="2880450" y="5285966"/>
                    <a:ext cx="258414" cy="236323"/>
                  </a:xfrm>
                  <a:prstGeom prst="ellipse">
                    <a:avLst/>
                  </a:prstGeom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2800" dirty="0" smtClean="0"/>
                      <a:t>s</a:t>
                    </a:r>
                    <a:endParaRPr lang="en-US" sz="2800" dirty="0"/>
                  </a:p>
                </p:txBody>
              </p:sp>
              <p:sp>
                <p:nvSpPr>
                  <p:cNvPr id="91" name="Rectangle 90"/>
                  <p:cNvSpPr/>
                  <p:nvPr/>
                </p:nvSpPr>
                <p:spPr>
                  <a:xfrm>
                    <a:off x="3185250" y="5351126"/>
                    <a:ext cx="3238270" cy="16344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r>
                      <a:rPr lang="en-US" b="1" dirty="0" smtClean="0"/>
                      <a:t>Worker subscribed to the Task</a:t>
                    </a:r>
                    <a:endParaRPr lang="en-US" b="1" dirty="0"/>
                  </a:p>
                </p:txBody>
              </p:sp>
            </p:grpSp>
          </p:grpSp>
          <p:cxnSp>
            <p:nvCxnSpPr>
              <p:cNvPr id="102" name="Straight Arrow Connector 101"/>
              <p:cNvCxnSpPr/>
              <p:nvPr/>
            </p:nvCxnSpPr>
            <p:spPr>
              <a:xfrm flipH="1">
                <a:off x="496362" y="5583041"/>
                <a:ext cx="531123" cy="347357"/>
              </a:xfrm>
              <a:prstGeom prst="straightConnector1">
                <a:avLst/>
              </a:prstGeom>
              <a:ln w="25400"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98" name="Straight Arrow Connector 197"/>
            <p:cNvCxnSpPr>
              <a:stCxn id="97" idx="1"/>
            </p:cNvCxnSpPr>
            <p:nvPr/>
          </p:nvCxnSpPr>
          <p:spPr>
            <a:xfrm flipH="1">
              <a:off x="1490107" y="1850544"/>
              <a:ext cx="961998" cy="1013148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Straight Arrow Connector 198"/>
            <p:cNvCxnSpPr/>
            <p:nvPr/>
          </p:nvCxnSpPr>
          <p:spPr>
            <a:xfrm flipH="1">
              <a:off x="1677949" y="2007258"/>
              <a:ext cx="774156" cy="177247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3" name="Rectangle 152"/>
          <p:cNvSpPr/>
          <p:nvPr/>
        </p:nvSpPr>
        <p:spPr>
          <a:xfrm>
            <a:off x="7924800" y="5334000"/>
            <a:ext cx="1219200" cy="381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i="1" dirty="0" smtClean="0">
                <a:solidFill>
                  <a:schemeClr val="tx2"/>
                </a:solidFill>
              </a:rPr>
              <a:t>Time Flow</a:t>
            </a:r>
          </a:p>
        </p:txBody>
      </p:sp>
      <p:grpSp>
        <p:nvGrpSpPr>
          <p:cNvPr id="2062" name="Group 2061"/>
          <p:cNvGrpSpPr/>
          <p:nvPr/>
        </p:nvGrpSpPr>
        <p:grpSpPr>
          <a:xfrm>
            <a:off x="2314831" y="2362202"/>
            <a:ext cx="1593901" cy="3200398"/>
            <a:chOff x="2772031" y="2694111"/>
            <a:chExt cx="1593901" cy="3200398"/>
          </a:xfrm>
        </p:grpSpPr>
        <p:cxnSp>
          <p:nvCxnSpPr>
            <p:cNvPr id="154" name="Straight Arrow Connector 153"/>
            <p:cNvCxnSpPr/>
            <p:nvPr/>
          </p:nvCxnSpPr>
          <p:spPr>
            <a:xfrm flipH="1" flipV="1">
              <a:off x="3048000" y="5527493"/>
              <a:ext cx="411296" cy="367016"/>
            </a:xfrm>
            <a:prstGeom prst="straightConnector1">
              <a:avLst/>
            </a:prstGeom>
            <a:ln w="44450">
              <a:solidFill>
                <a:srgbClr val="2AF418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Arrow Connector 154"/>
            <p:cNvCxnSpPr/>
            <p:nvPr/>
          </p:nvCxnSpPr>
          <p:spPr>
            <a:xfrm flipH="1" flipV="1">
              <a:off x="3913434" y="5500809"/>
              <a:ext cx="371446" cy="355600"/>
            </a:xfrm>
            <a:prstGeom prst="straightConnector1">
              <a:avLst/>
            </a:prstGeom>
            <a:ln w="44450">
              <a:solidFill>
                <a:srgbClr val="2AF418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Arrow Connector 155"/>
            <p:cNvCxnSpPr/>
            <p:nvPr/>
          </p:nvCxnSpPr>
          <p:spPr>
            <a:xfrm flipH="1" flipV="1">
              <a:off x="4003990" y="2694111"/>
              <a:ext cx="361942" cy="333763"/>
            </a:xfrm>
            <a:prstGeom prst="straightConnector1">
              <a:avLst/>
            </a:prstGeom>
            <a:ln w="44450">
              <a:solidFill>
                <a:srgbClr val="2AF418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Arrow Connector 156"/>
            <p:cNvCxnSpPr/>
            <p:nvPr/>
          </p:nvCxnSpPr>
          <p:spPr>
            <a:xfrm flipH="1" flipV="1">
              <a:off x="3932222" y="4464315"/>
              <a:ext cx="352658" cy="344046"/>
            </a:xfrm>
            <a:prstGeom prst="straightConnector1">
              <a:avLst/>
            </a:prstGeom>
            <a:ln w="44450">
              <a:solidFill>
                <a:srgbClr val="2AF418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Arrow Connector 157"/>
            <p:cNvCxnSpPr/>
            <p:nvPr/>
          </p:nvCxnSpPr>
          <p:spPr>
            <a:xfrm flipH="1" flipV="1">
              <a:off x="2772031" y="3122911"/>
              <a:ext cx="418820" cy="355393"/>
            </a:xfrm>
            <a:prstGeom prst="straightConnector1">
              <a:avLst/>
            </a:prstGeom>
            <a:ln w="44450">
              <a:solidFill>
                <a:srgbClr val="2AF418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8" name="Group 167"/>
          <p:cNvGrpSpPr/>
          <p:nvPr/>
        </p:nvGrpSpPr>
        <p:grpSpPr>
          <a:xfrm>
            <a:off x="5029200" y="1600200"/>
            <a:ext cx="669521" cy="650968"/>
            <a:chOff x="3908732" y="3616232"/>
            <a:chExt cx="669521" cy="650968"/>
          </a:xfrm>
        </p:grpSpPr>
        <p:grpSp>
          <p:nvGrpSpPr>
            <p:cNvPr id="169" name="Group 168"/>
            <p:cNvGrpSpPr/>
            <p:nvPr/>
          </p:nvGrpSpPr>
          <p:grpSpPr>
            <a:xfrm>
              <a:off x="4026413" y="3616232"/>
              <a:ext cx="551840" cy="650968"/>
              <a:chOff x="4648522" y="6303916"/>
              <a:chExt cx="551840" cy="650968"/>
            </a:xfrm>
          </p:grpSpPr>
          <p:sp>
            <p:nvSpPr>
              <p:cNvPr id="175" name="Rectangle 174"/>
              <p:cNvSpPr/>
              <p:nvPr/>
            </p:nvSpPr>
            <p:spPr>
              <a:xfrm>
                <a:off x="4648522" y="6303916"/>
                <a:ext cx="455808" cy="346168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2</a:t>
                </a:r>
                <a:endParaRPr lang="en-US" dirty="0"/>
              </a:p>
            </p:txBody>
          </p:sp>
          <p:cxnSp>
            <p:nvCxnSpPr>
              <p:cNvPr id="174" name="Straight Arrow Connector 173"/>
              <p:cNvCxnSpPr/>
              <p:nvPr/>
            </p:nvCxnSpPr>
            <p:spPr>
              <a:xfrm>
                <a:off x="5004121" y="6650084"/>
                <a:ext cx="196241" cy="304800"/>
              </a:xfrm>
              <a:prstGeom prst="straightConnector1">
                <a:avLst/>
              </a:prstGeom>
              <a:ln w="25400"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71" name="Straight Arrow Connector 170"/>
            <p:cNvCxnSpPr/>
            <p:nvPr/>
          </p:nvCxnSpPr>
          <p:spPr>
            <a:xfrm flipH="1">
              <a:off x="3908732" y="3962401"/>
              <a:ext cx="192323" cy="304799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4" name="Group 133"/>
          <p:cNvGrpSpPr/>
          <p:nvPr/>
        </p:nvGrpSpPr>
        <p:grpSpPr>
          <a:xfrm>
            <a:off x="2943215" y="5181566"/>
            <a:ext cx="1272041" cy="568266"/>
            <a:chOff x="2943215" y="5181566"/>
            <a:chExt cx="1272041" cy="568266"/>
          </a:xfrm>
        </p:grpSpPr>
        <p:grpSp>
          <p:nvGrpSpPr>
            <p:cNvPr id="181" name="Group 180"/>
            <p:cNvGrpSpPr/>
            <p:nvPr/>
          </p:nvGrpSpPr>
          <p:grpSpPr>
            <a:xfrm>
              <a:off x="3504338" y="5181566"/>
              <a:ext cx="710918" cy="568266"/>
              <a:chOff x="4002650" y="3298488"/>
              <a:chExt cx="710918" cy="568266"/>
            </a:xfrm>
          </p:grpSpPr>
          <p:grpSp>
            <p:nvGrpSpPr>
              <p:cNvPr id="183" name="Group 182"/>
              <p:cNvGrpSpPr/>
              <p:nvPr/>
            </p:nvGrpSpPr>
            <p:grpSpPr>
              <a:xfrm>
                <a:off x="4026413" y="3298488"/>
                <a:ext cx="687155" cy="568266"/>
                <a:chOff x="4648522" y="5986172"/>
                <a:chExt cx="687155" cy="568266"/>
              </a:xfrm>
            </p:grpSpPr>
            <p:sp>
              <p:nvSpPr>
                <p:cNvPr id="185" name="Rectangle 184"/>
                <p:cNvSpPr/>
                <p:nvPr/>
              </p:nvSpPr>
              <p:spPr>
                <a:xfrm>
                  <a:off x="4648522" y="6291006"/>
                  <a:ext cx="455808" cy="263432"/>
                </a:xfrm>
                <a:prstGeom prst="rect">
                  <a:avLst/>
                </a:prstGeom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4</a:t>
                  </a:r>
                  <a:endParaRPr lang="en-US" dirty="0"/>
                </a:p>
              </p:txBody>
            </p:sp>
            <p:cxnSp>
              <p:nvCxnSpPr>
                <p:cNvPr id="186" name="Straight Arrow Connector 185"/>
                <p:cNvCxnSpPr>
                  <a:endCxn id="84" idx="2"/>
                </p:cNvCxnSpPr>
                <p:nvPr/>
              </p:nvCxnSpPr>
              <p:spPr>
                <a:xfrm flipV="1">
                  <a:off x="5004121" y="5986172"/>
                  <a:ext cx="331556" cy="317745"/>
                </a:xfrm>
                <a:prstGeom prst="straightConnector1">
                  <a:avLst/>
                </a:prstGeom>
                <a:ln w="25400">
                  <a:solidFill>
                    <a:srgbClr val="C0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84" name="Straight Arrow Connector 183"/>
              <p:cNvCxnSpPr/>
              <p:nvPr/>
            </p:nvCxnSpPr>
            <p:spPr>
              <a:xfrm flipH="1" flipV="1">
                <a:off x="4002650" y="3298522"/>
                <a:ext cx="153262" cy="317710"/>
              </a:xfrm>
              <a:prstGeom prst="straightConnector1">
                <a:avLst/>
              </a:prstGeom>
              <a:ln w="25400"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93" name="Straight Arrow Connector 192"/>
            <p:cNvCxnSpPr/>
            <p:nvPr/>
          </p:nvCxnSpPr>
          <p:spPr>
            <a:xfrm flipV="1">
              <a:off x="3780827" y="5181566"/>
              <a:ext cx="29173" cy="317744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Straight Arrow Connector 194"/>
            <p:cNvCxnSpPr/>
            <p:nvPr/>
          </p:nvCxnSpPr>
          <p:spPr>
            <a:xfrm flipH="1" flipV="1">
              <a:off x="2943215" y="5196410"/>
              <a:ext cx="621367" cy="30290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78" name="Diagram 177"/>
          <p:cNvGraphicFramePr/>
          <p:nvPr>
            <p:extLst>
              <p:ext uri="{D42A27DB-BD31-4B8C-83A1-F6EECF244321}">
                <p14:modId xmlns:p14="http://schemas.microsoft.com/office/powerpoint/2010/main" val="3368462044"/>
              </p:ext>
            </p:extLst>
          </p:nvPr>
        </p:nvGraphicFramePr>
        <p:xfrm>
          <a:off x="0" y="6553200"/>
          <a:ext cx="9144000" cy="30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13768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" grpId="0" animBg="1"/>
      <p:bldP spid="166" grpId="0" animBg="1"/>
      <p:bldP spid="166" grpId="1" animBg="1"/>
      <p:bldP spid="167" grpId="0" animBg="1"/>
      <p:bldP spid="167" grpId="1" animBg="1"/>
      <p:bldP spid="17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1374000"/>
            <a:ext cx="6115000" cy="45862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1297800"/>
            <a:ext cx="6115000" cy="4586250"/>
          </a:xfrm>
          <a:prstGeom prst="rect">
            <a:avLst/>
          </a:prstGeom>
        </p:spPr>
      </p:pic>
      <p:sp>
        <p:nvSpPr>
          <p:cNvPr id="14" name="Rounded Rectangle 13"/>
          <p:cNvSpPr/>
          <p:nvPr/>
        </p:nvSpPr>
        <p:spPr>
          <a:xfrm>
            <a:off x="304801" y="5851414"/>
            <a:ext cx="8392292" cy="54938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 ~30ms initialization delay, 5ms for tracking stage</a:t>
            </a:r>
            <a:endParaRPr lang="en-US" sz="3200" dirty="0"/>
          </a:p>
        </p:txBody>
      </p:sp>
      <p:sp>
        <p:nvSpPr>
          <p:cNvPr id="15" name="Rounded Rectangle 14"/>
          <p:cNvSpPr/>
          <p:nvPr/>
        </p:nvSpPr>
        <p:spPr>
          <a:xfrm>
            <a:off x="304800" y="5867400"/>
            <a:ext cx="8392292" cy="54938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Total runtime delay is only 100ms per stage.</a:t>
            </a:r>
            <a:endParaRPr lang="en-US" sz="3200" dirty="0"/>
          </a:p>
        </p:txBody>
      </p:sp>
      <p:sp>
        <p:nvSpPr>
          <p:cNvPr id="7" name="Rounded Rectangle 6"/>
          <p:cNvSpPr/>
          <p:nvPr/>
        </p:nvSpPr>
        <p:spPr>
          <a:xfrm>
            <a:off x="152400" y="1295400"/>
            <a:ext cx="2590800" cy="1447800"/>
          </a:xfrm>
          <a:prstGeom prst="roundRect">
            <a:avLst/>
          </a:prstGeom>
          <a:noFill/>
          <a:ln w="508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8000" y="1295400"/>
            <a:ext cx="6115000" cy="458625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System Performance</a:t>
            </a:r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304800" y="1546122"/>
            <a:ext cx="2209800" cy="4016478"/>
            <a:chOff x="304800" y="1774722"/>
            <a:chExt cx="2209800" cy="4016478"/>
          </a:xfrm>
        </p:grpSpPr>
        <p:sp>
          <p:nvSpPr>
            <p:cNvPr id="4" name="Rounded Rectangle 3"/>
            <p:cNvSpPr/>
            <p:nvPr/>
          </p:nvSpPr>
          <p:spPr>
            <a:xfrm>
              <a:off x="304800" y="1774722"/>
              <a:ext cx="2209800" cy="968478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/>
                <a:t>Cloud Runtime</a:t>
              </a:r>
            </a:p>
            <a:p>
              <a:pPr algn="ctr"/>
              <a:r>
                <a:rPr lang="en-US" sz="2400" b="1" dirty="0" smtClean="0"/>
                <a:t>Overhead</a:t>
              </a:r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304800" y="4876800"/>
              <a:ext cx="2209800" cy="914400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/>
                <a:t>Notification</a:t>
              </a:r>
            </a:p>
            <a:p>
              <a:pPr algn="ctr"/>
              <a:r>
                <a:rPr lang="en-US" sz="2400" b="1" dirty="0" smtClean="0"/>
                <a:t>Delay</a:t>
              </a:r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304800" y="3200400"/>
              <a:ext cx="2209800" cy="1219200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/>
                <a:t>Mobile Device</a:t>
              </a:r>
            </a:p>
            <a:p>
              <a:pPr algn="ctr"/>
              <a:r>
                <a:rPr lang="en-US" sz="2400" b="1" dirty="0" smtClean="0"/>
                <a:t> Runtime </a:t>
              </a:r>
            </a:p>
            <a:p>
              <a:pPr algn="ctr"/>
              <a:r>
                <a:rPr lang="en-US" sz="2400" b="1" dirty="0" smtClean="0"/>
                <a:t>Overheads</a:t>
              </a:r>
            </a:p>
          </p:txBody>
        </p:sp>
      </p:grpSp>
      <p:sp>
        <p:nvSpPr>
          <p:cNvPr id="8" name="Rounded Rectangle 7"/>
          <p:cNvSpPr/>
          <p:nvPr/>
        </p:nvSpPr>
        <p:spPr>
          <a:xfrm>
            <a:off x="152400" y="2819400"/>
            <a:ext cx="2590800" cy="1524000"/>
          </a:xfrm>
          <a:prstGeom prst="roundRect">
            <a:avLst/>
          </a:prstGeom>
          <a:noFill/>
          <a:ln w="508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152400" y="4495800"/>
            <a:ext cx="2590800" cy="1219200"/>
          </a:xfrm>
          <a:prstGeom prst="roundRect">
            <a:avLst/>
          </a:prstGeom>
          <a:noFill/>
          <a:ln w="508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/>
          <p:cNvGrpSpPr/>
          <p:nvPr/>
        </p:nvGrpSpPr>
        <p:grpSpPr>
          <a:xfrm>
            <a:off x="4800600" y="2030361"/>
            <a:ext cx="1676400" cy="3098083"/>
            <a:chOff x="4800600" y="2258961"/>
            <a:chExt cx="1676400" cy="3098083"/>
          </a:xfrm>
        </p:grpSpPr>
        <p:cxnSp>
          <p:nvCxnSpPr>
            <p:cNvPr id="18" name="Straight Arrow Connector 17"/>
            <p:cNvCxnSpPr/>
            <p:nvPr/>
          </p:nvCxnSpPr>
          <p:spPr>
            <a:xfrm>
              <a:off x="4800600" y="2258961"/>
              <a:ext cx="0" cy="3075039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>
              <a:off x="6477000" y="4953000"/>
              <a:ext cx="0" cy="404044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Rounded Rectangle 12"/>
          <p:cNvSpPr/>
          <p:nvPr/>
        </p:nvSpPr>
        <p:spPr>
          <a:xfrm>
            <a:off x="304800" y="2667000"/>
            <a:ext cx="8382000" cy="1331335"/>
          </a:xfrm>
          <a:prstGeom prst="roundRect">
            <a:avLst/>
          </a:prstGeom>
          <a:solidFill>
            <a:srgbClr val="2246B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Medusa runtime has very small overheads.</a:t>
            </a:r>
            <a:endParaRPr lang="en-US" sz="3600" dirty="0"/>
          </a:p>
        </p:txBody>
      </p:sp>
      <p:graphicFrame>
        <p:nvGraphicFramePr>
          <p:cNvPr id="20" name="Diagram 19"/>
          <p:cNvGraphicFramePr/>
          <p:nvPr>
            <p:extLst>
              <p:ext uri="{D42A27DB-BD31-4B8C-83A1-F6EECF244321}">
                <p14:modId xmlns:p14="http://schemas.microsoft.com/office/powerpoint/2010/main" val="1819702316"/>
              </p:ext>
            </p:extLst>
          </p:nvPr>
        </p:nvGraphicFramePr>
        <p:xfrm>
          <a:off x="0" y="6553200"/>
          <a:ext cx="9144000" cy="30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16" name="Rounded Rectangle 15"/>
          <p:cNvSpPr/>
          <p:nvPr/>
        </p:nvSpPr>
        <p:spPr>
          <a:xfrm>
            <a:off x="304800" y="5867400"/>
            <a:ext cx="8392292" cy="54938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C2DM gives much less latency</a:t>
            </a:r>
            <a:endParaRPr lang="en-US" sz="3200" dirty="0"/>
          </a:p>
        </p:txBody>
      </p:sp>
      <p:cxnSp>
        <p:nvCxnSpPr>
          <p:cNvPr id="22" name="Straight Arrow Connector 21"/>
          <p:cNvCxnSpPr/>
          <p:nvPr/>
        </p:nvCxnSpPr>
        <p:spPr>
          <a:xfrm flipV="1">
            <a:off x="2590800" y="3733800"/>
            <a:ext cx="533400" cy="497465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2786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5" grpId="0" animBg="1"/>
      <p:bldP spid="15" grpId="1" animBg="1"/>
      <p:bldP spid="7" grpId="0" animBg="1"/>
      <p:bldP spid="7" grpId="1" animBg="1"/>
      <p:bldP spid="8" grpId="0" animBg="1"/>
      <p:bldP spid="8" grpId="1" animBg="1"/>
      <p:bldP spid="9" grpId="0" animBg="1"/>
      <p:bldP spid="13" grpId="0" animBg="1"/>
      <p:bldP spid="16" grpId="0" animBg="1"/>
      <p:bldP spid="16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Related Work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4876800" y="1431822"/>
            <a:ext cx="3429000" cy="625578"/>
          </a:xfrm>
          <a:prstGeom prst="roundRect">
            <a:avLst/>
          </a:prstGeom>
          <a:solidFill>
            <a:srgbClr val="2246B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Smartphone Sensing</a:t>
            </a: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685800" y="1431822"/>
            <a:ext cx="3429000" cy="625578"/>
          </a:xfrm>
          <a:prstGeom prst="roundRect">
            <a:avLst/>
          </a:prstGeom>
          <a:solidFill>
            <a:srgbClr val="2246B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Crowd-Sourcing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4876800" y="2209800"/>
            <a:ext cx="3429000" cy="4130779"/>
            <a:chOff x="4876800" y="2422421"/>
            <a:chExt cx="3429000" cy="4130779"/>
          </a:xfrm>
        </p:grpSpPr>
        <p:grpSp>
          <p:nvGrpSpPr>
            <p:cNvPr id="2" name="Group 1"/>
            <p:cNvGrpSpPr/>
            <p:nvPr/>
          </p:nvGrpSpPr>
          <p:grpSpPr>
            <a:xfrm>
              <a:off x="4876800" y="2422421"/>
              <a:ext cx="3429000" cy="3315931"/>
              <a:chOff x="4876800" y="2694201"/>
              <a:chExt cx="3429000" cy="3315931"/>
            </a:xfrm>
          </p:grpSpPr>
          <p:sp>
            <p:nvSpPr>
              <p:cNvPr id="12" name="Rounded Rectangle 11"/>
              <p:cNvSpPr/>
              <p:nvPr/>
            </p:nvSpPr>
            <p:spPr>
              <a:xfrm>
                <a:off x="4876800" y="2694201"/>
                <a:ext cx="3429000" cy="3315931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ounded Rectangle 16"/>
              <p:cNvSpPr/>
              <p:nvPr/>
            </p:nvSpPr>
            <p:spPr>
              <a:xfrm>
                <a:off x="5181600" y="2862580"/>
                <a:ext cx="2819400" cy="533400"/>
              </a:xfrm>
              <a:prstGeom prst="roundRect">
                <a:avLst/>
              </a:prstGeom>
              <a:solidFill>
                <a:srgbClr val="2246B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 smtClean="0"/>
                  <a:t>PEIR, MobiSys’09</a:t>
                </a:r>
                <a:endParaRPr lang="en-US" sz="2000" dirty="0"/>
              </a:p>
            </p:txBody>
          </p:sp>
          <p:sp>
            <p:nvSpPr>
              <p:cNvPr id="18" name="Rounded Rectangle 17"/>
              <p:cNvSpPr/>
              <p:nvPr/>
            </p:nvSpPr>
            <p:spPr>
              <a:xfrm>
                <a:off x="5181600" y="3646701"/>
                <a:ext cx="2819400" cy="571500"/>
              </a:xfrm>
              <a:prstGeom prst="roundRect">
                <a:avLst/>
              </a:prstGeom>
              <a:solidFill>
                <a:srgbClr val="2246B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 err="1" smtClean="0"/>
                  <a:t>SoundSense</a:t>
                </a:r>
                <a:r>
                  <a:rPr lang="en-US" sz="2000" dirty="0" smtClean="0"/>
                  <a:t>, MobiSys’09</a:t>
                </a:r>
                <a:endParaRPr lang="en-US" sz="2000" dirty="0"/>
              </a:p>
            </p:txBody>
          </p:sp>
          <p:sp>
            <p:nvSpPr>
              <p:cNvPr id="19" name="Rounded Rectangle 18"/>
              <p:cNvSpPr/>
              <p:nvPr/>
            </p:nvSpPr>
            <p:spPr>
              <a:xfrm>
                <a:off x="5181600" y="4446801"/>
                <a:ext cx="2819400" cy="533400"/>
              </a:xfrm>
              <a:prstGeom prst="roundRect">
                <a:avLst/>
              </a:prstGeom>
              <a:solidFill>
                <a:srgbClr val="2246B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 err="1" smtClean="0"/>
                  <a:t>AnonySense</a:t>
                </a:r>
                <a:r>
                  <a:rPr lang="en-US" sz="2000" dirty="0" smtClean="0"/>
                  <a:t>, MobiSys’08</a:t>
                </a:r>
                <a:endParaRPr lang="en-US" sz="2000" dirty="0"/>
              </a:p>
            </p:txBody>
          </p:sp>
          <p:sp>
            <p:nvSpPr>
              <p:cNvPr id="20" name="Rounded Rectangle 19"/>
              <p:cNvSpPr/>
              <p:nvPr/>
            </p:nvSpPr>
            <p:spPr>
              <a:xfrm>
                <a:off x="5181600" y="5170701"/>
                <a:ext cx="2819400" cy="571500"/>
              </a:xfrm>
              <a:prstGeom prst="roundRect">
                <a:avLst/>
              </a:prstGeom>
              <a:solidFill>
                <a:srgbClr val="2246B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 smtClean="0"/>
                  <a:t>PRISM, MobiSys’10</a:t>
                </a:r>
                <a:endParaRPr lang="en-US" sz="2000" dirty="0"/>
              </a:p>
            </p:txBody>
          </p:sp>
        </p:grpSp>
        <p:sp>
          <p:nvSpPr>
            <p:cNvPr id="21" name="Rounded Rectangle 20"/>
            <p:cNvSpPr/>
            <p:nvPr/>
          </p:nvSpPr>
          <p:spPr>
            <a:xfrm>
              <a:off x="6705600" y="5867400"/>
              <a:ext cx="1600200" cy="685800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 rtlCol="0" anchor="ctr"/>
            <a:lstStyle/>
            <a:p>
              <a:pPr algn="ctr">
                <a:lnSpc>
                  <a:spcPct val="100000"/>
                </a:lnSpc>
                <a:spcAft>
                  <a:spcPts val="600"/>
                </a:spcAft>
              </a:pPr>
              <a:r>
                <a:rPr lang="en-US" sz="2700" dirty="0" smtClean="0"/>
                <a:t>Sensing</a:t>
              </a:r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4876800" y="5867400"/>
              <a:ext cx="1676400" cy="685800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 rtlCol="0" anchor="ctr"/>
            <a:lstStyle/>
            <a:p>
              <a:pPr algn="ctr">
                <a:lnSpc>
                  <a:spcPts val="24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2400" dirty="0" smtClean="0"/>
                <a:t>In-network </a:t>
              </a:r>
            </a:p>
            <a:p>
              <a:pPr algn="ctr">
                <a:lnSpc>
                  <a:spcPts val="24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2400" dirty="0" smtClean="0"/>
                <a:t>Processing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685800" y="2193822"/>
            <a:ext cx="3429000" cy="4130778"/>
            <a:chOff x="685800" y="2422422"/>
            <a:chExt cx="3429000" cy="4130778"/>
          </a:xfrm>
        </p:grpSpPr>
        <p:grpSp>
          <p:nvGrpSpPr>
            <p:cNvPr id="26" name="Group 25"/>
            <p:cNvGrpSpPr/>
            <p:nvPr/>
          </p:nvGrpSpPr>
          <p:grpSpPr>
            <a:xfrm>
              <a:off x="685800" y="2422422"/>
              <a:ext cx="3429000" cy="4130778"/>
              <a:chOff x="685800" y="2422422"/>
              <a:chExt cx="3429000" cy="4130778"/>
            </a:xfrm>
          </p:grpSpPr>
          <p:grpSp>
            <p:nvGrpSpPr>
              <p:cNvPr id="4" name="Group 3"/>
              <p:cNvGrpSpPr/>
              <p:nvPr/>
            </p:nvGrpSpPr>
            <p:grpSpPr>
              <a:xfrm>
                <a:off x="685800" y="2422422"/>
                <a:ext cx="3429000" cy="3315930"/>
                <a:chOff x="685800" y="2667000"/>
                <a:chExt cx="3429000" cy="3315930"/>
              </a:xfrm>
            </p:grpSpPr>
            <p:sp>
              <p:nvSpPr>
                <p:cNvPr id="5" name="Rounded Rectangle 4"/>
                <p:cNvSpPr/>
                <p:nvPr/>
              </p:nvSpPr>
              <p:spPr>
                <a:xfrm>
                  <a:off x="685800" y="2667000"/>
                  <a:ext cx="3429000" cy="3315930"/>
                </a:xfrm>
                <a:prstGeom prst="round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" name="Rounded Rectangle 5"/>
                <p:cNvSpPr/>
                <p:nvPr/>
              </p:nvSpPr>
              <p:spPr>
                <a:xfrm>
                  <a:off x="914400" y="2835378"/>
                  <a:ext cx="2971800" cy="533400"/>
                </a:xfrm>
                <a:prstGeom prst="roundRect">
                  <a:avLst/>
                </a:prstGeom>
                <a:solidFill>
                  <a:srgbClr val="2246B0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dirty="0" smtClean="0"/>
                    <a:t>Amazon Mechanical Turk</a:t>
                  </a:r>
                </a:p>
              </p:txBody>
            </p:sp>
            <p:sp>
              <p:nvSpPr>
                <p:cNvPr id="8" name="Rounded Rectangle 7"/>
                <p:cNvSpPr/>
                <p:nvPr/>
              </p:nvSpPr>
              <p:spPr>
                <a:xfrm>
                  <a:off x="914400" y="3635478"/>
                  <a:ext cx="2971800" cy="571500"/>
                </a:xfrm>
                <a:prstGeom prst="roundRect">
                  <a:avLst/>
                </a:prstGeom>
                <a:solidFill>
                  <a:srgbClr val="2246B0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dirty="0" err="1" smtClean="0"/>
                    <a:t>CrowdDB</a:t>
                  </a:r>
                  <a:r>
                    <a:rPr lang="en-US" sz="2000" dirty="0" smtClean="0"/>
                    <a:t>, SIGMOD’11</a:t>
                  </a:r>
                  <a:endParaRPr lang="en-US" sz="2000" dirty="0"/>
                </a:p>
              </p:txBody>
            </p:sp>
            <p:sp>
              <p:nvSpPr>
                <p:cNvPr id="9" name="Rounded Rectangle 8"/>
                <p:cNvSpPr/>
                <p:nvPr/>
              </p:nvSpPr>
              <p:spPr>
                <a:xfrm>
                  <a:off x="914400" y="4435578"/>
                  <a:ext cx="2971800" cy="533400"/>
                </a:xfrm>
                <a:prstGeom prst="roundRect">
                  <a:avLst/>
                </a:prstGeom>
                <a:solidFill>
                  <a:srgbClr val="2246B0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dirty="0" err="1" smtClean="0"/>
                    <a:t>Turkit</a:t>
                  </a:r>
                  <a:r>
                    <a:rPr lang="en-US" sz="2000" dirty="0" smtClean="0"/>
                    <a:t>, UIST’10</a:t>
                  </a:r>
                  <a:endParaRPr lang="en-US" sz="2000" dirty="0"/>
                </a:p>
              </p:txBody>
            </p:sp>
            <p:sp>
              <p:nvSpPr>
                <p:cNvPr id="11" name="Rounded Rectangle 10"/>
                <p:cNvSpPr/>
                <p:nvPr/>
              </p:nvSpPr>
              <p:spPr>
                <a:xfrm>
                  <a:off x="914400" y="5159478"/>
                  <a:ext cx="2971800" cy="571500"/>
                </a:xfrm>
                <a:prstGeom prst="roundRect">
                  <a:avLst/>
                </a:prstGeom>
                <a:solidFill>
                  <a:srgbClr val="2246B0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dirty="0" err="1" smtClean="0"/>
                    <a:t>CrowdSearch</a:t>
                  </a:r>
                  <a:r>
                    <a:rPr lang="en-US" sz="2000" dirty="0" smtClean="0"/>
                    <a:t>, MobiSys’10</a:t>
                  </a:r>
                  <a:endParaRPr lang="en-US" sz="2000" dirty="0"/>
                </a:p>
              </p:txBody>
            </p:sp>
          </p:grpSp>
          <p:sp>
            <p:nvSpPr>
              <p:cNvPr id="24" name="Rounded Rectangle 23"/>
              <p:cNvSpPr/>
              <p:nvPr/>
            </p:nvSpPr>
            <p:spPr>
              <a:xfrm>
                <a:off x="685800" y="5867400"/>
                <a:ext cx="1524000" cy="685800"/>
              </a:xfrm>
              <a:prstGeom prst="round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square" rtlCol="0" anchor="ctr"/>
              <a:lstStyle/>
              <a:p>
                <a:pPr algn="ctr">
                  <a:lnSpc>
                    <a:spcPts val="24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dirty="0" smtClean="0"/>
                  <a:t>Human-in-the-loop</a:t>
                </a:r>
              </a:p>
            </p:txBody>
          </p:sp>
        </p:grpSp>
        <p:sp>
          <p:nvSpPr>
            <p:cNvPr id="28" name="Rounded Rectangle 27"/>
            <p:cNvSpPr/>
            <p:nvPr/>
          </p:nvSpPr>
          <p:spPr>
            <a:xfrm>
              <a:off x="2362200" y="5867400"/>
              <a:ext cx="1524000" cy="685800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 rtlCol="0" anchor="ctr"/>
            <a:lstStyle/>
            <a:p>
              <a:pPr algn="ctr">
                <a:lnSpc>
                  <a:spcPts val="24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2400" dirty="0" smtClean="0"/>
                <a:t>Incentives</a:t>
              </a:r>
            </a:p>
          </p:txBody>
        </p:sp>
      </p:grpSp>
      <p:sp>
        <p:nvSpPr>
          <p:cNvPr id="25" name="Rounded Rectangle 24"/>
          <p:cNvSpPr/>
          <p:nvPr/>
        </p:nvSpPr>
        <p:spPr>
          <a:xfrm>
            <a:off x="685800" y="5603711"/>
            <a:ext cx="7620000" cy="77195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Medusa</a:t>
            </a:r>
            <a:endParaRPr lang="en-US" sz="3200" dirty="0"/>
          </a:p>
        </p:txBody>
      </p:sp>
      <p:graphicFrame>
        <p:nvGraphicFramePr>
          <p:cNvPr id="30" name="Diagram 29"/>
          <p:cNvGraphicFramePr/>
          <p:nvPr>
            <p:extLst>
              <p:ext uri="{D42A27DB-BD31-4B8C-83A1-F6EECF244321}">
                <p14:modId xmlns:p14="http://schemas.microsoft.com/office/powerpoint/2010/main" val="1912120160"/>
              </p:ext>
            </p:extLst>
          </p:nvPr>
        </p:nvGraphicFramePr>
        <p:xfrm>
          <a:off x="0" y="6553200"/>
          <a:ext cx="9144000" cy="30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01885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533400" y="2895600"/>
            <a:ext cx="8305800" cy="25146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 anchor="ctr"/>
          <a:lstStyle/>
          <a:p>
            <a:pPr marL="457200" indent="-457200">
              <a:lnSpc>
                <a:spcPct val="100000"/>
              </a:lnSpc>
              <a:spcAft>
                <a:spcPts val="600"/>
              </a:spcAft>
              <a:buAutoNum type="alphaLcPeriod"/>
            </a:pPr>
            <a:r>
              <a:rPr lang="en-US" sz="2400" dirty="0" smtClean="0"/>
              <a:t>Identified requirements and principles to design high-level programming framework for crowd-sensing applications.</a:t>
            </a:r>
          </a:p>
          <a:p>
            <a:pPr marL="457200" indent="-457200">
              <a:lnSpc>
                <a:spcPct val="100000"/>
              </a:lnSpc>
              <a:spcAft>
                <a:spcPts val="600"/>
              </a:spcAft>
              <a:buAutoNum type="alphaLcPeriod"/>
            </a:pPr>
            <a:r>
              <a:rPr lang="en-US" sz="2400" dirty="0" smtClean="0"/>
              <a:t>Design and implementation of the </a:t>
            </a:r>
            <a:r>
              <a:rPr lang="en-US" sz="2400" dirty="0" err="1" smtClean="0"/>
              <a:t>Medscript</a:t>
            </a:r>
            <a:r>
              <a:rPr lang="en-US" sz="2400" dirty="0" smtClean="0"/>
              <a:t> programming language and associated runtime system.</a:t>
            </a:r>
          </a:p>
          <a:p>
            <a:pPr marL="457200" indent="-457200">
              <a:lnSpc>
                <a:spcPct val="100000"/>
              </a:lnSpc>
              <a:spcAft>
                <a:spcPts val="600"/>
              </a:spcAft>
              <a:buAutoNum type="alphaLcPeriod"/>
            </a:pPr>
            <a:r>
              <a:rPr lang="en-US" sz="2400" dirty="0" smtClean="0"/>
              <a:t>Prototyped 10 crowd-sensing applications.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304800" y="1524000"/>
            <a:ext cx="8534400" cy="1143000"/>
          </a:xfrm>
          <a:prstGeom prst="roundRect">
            <a:avLst/>
          </a:prstGeom>
          <a:solidFill>
            <a:srgbClr val="2246B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3000"/>
              </a:lnSpc>
              <a:spcAft>
                <a:spcPts val="600"/>
              </a:spcAft>
            </a:pPr>
            <a:r>
              <a:rPr lang="en-US" sz="3200" dirty="0" smtClean="0"/>
              <a:t>Medusa: A High-Level </a:t>
            </a:r>
            <a:r>
              <a:rPr lang="en-US" sz="3200" dirty="0"/>
              <a:t>Programming </a:t>
            </a:r>
            <a:r>
              <a:rPr lang="en-US" sz="3200" dirty="0" smtClean="0"/>
              <a:t>Framework</a:t>
            </a:r>
          </a:p>
          <a:p>
            <a:pPr algn="ctr">
              <a:lnSpc>
                <a:spcPts val="3000"/>
              </a:lnSpc>
              <a:spcAft>
                <a:spcPts val="600"/>
              </a:spcAft>
            </a:pPr>
            <a:r>
              <a:rPr lang="en-US" sz="3200" dirty="0" smtClean="0"/>
              <a:t>for </a:t>
            </a:r>
            <a:r>
              <a:rPr lang="en-US" sz="3200" dirty="0"/>
              <a:t>Crowd-Sensing </a:t>
            </a:r>
            <a:r>
              <a:rPr lang="en-US" sz="3200" dirty="0" smtClean="0"/>
              <a:t>Applications</a:t>
            </a:r>
            <a:endParaRPr lang="en-US" sz="3200" dirty="0"/>
          </a:p>
        </p:txBody>
      </p:sp>
      <p:grpSp>
        <p:nvGrpSpPr>
          <p:cNvPr id="4" name="Group 3"/>
          <p:cNvGrpSpPr/>
          <p:nvPr/>
        </p:nvGrpSpPr>
        <p:grpSpPr>
          <a:xfrm>
            <a:off x="304800" y="5638800"/>
            <a:ext cx="8534400" cy="990600"/>
            <a:chOff x="304800" y="5638800"/>
            <a:chExt cx="8534400" cy="990600"/>
          </a:xfrm>
        </p:grpSpPr>
        <p:sp>
          <p:nvSpPr>
            <p:cNvPr id="6" name="Rounded Rectangle 5"/>
            <p:cNvSpPr/>
            <p:nvPr/>
          </p:nvSpPr>
          <p:spPr>
            <a:xfrm>
              <a:off x="304800" y="5638800"/>
              <a:ext cx="1828800" cy="419100"/>
            </a:xfrm>
            <a:prstGeom prst="roundRect">
              <a:avLst/>
            </a:prstGeom>
            <a:solidFill>
              <a:srgbClr val="2246B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Code</a:t>
              </a: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304800" y="6210300"/>
              <a:ext cx="1828800" cy="419100"/>
            </a:xfrm>
            <a:prstGeom prst="roundRect">
              <a:avLst/>
            </a:prstGeom>
            <a:solidFill>
              <a:srgbClr val="2246B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Demo Video</a:t>
              </a: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2209800" y="5638800"/>
              <a:ext cx="6629400" cy="419100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http://code.google.com/p/medusa-crowd-sensing</a:t>
              </a:r>
              <a:r>
                <a:rPr lang="en-US" sz="2400" dirty="0" smtClean="0"/>
                <a:t>/</a:t>
              </a: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2209800" y="6210300"/>
              <a:ext cx="6629400" cy="419100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indent="0">
                <a:buNone/>
              </a:pPr>
              <a:r>
                <a:rPr lang="en-US" sz="2400" dirty="0"/>
                <a:t>http://youtu.be/jL1dGA21ciA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7714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0"/>
          <p:cNvGrpSpPr/>
          <p:nvPr/>
        </p:nvGrpSpPr>
        <p:grpSpPr>
          <a:xfrm>
            <a:off x="5181600" y="1927488"/>
            <a:ext cx="3938292" cy="4320912"/>
            <a:chOff x="225733" y="1479849"/>
            <a:chExt cx="4273785" cy="4464279"/>
          </a:xfrm>
        </p:grpSpPr>
        <p:grpSp>
          <p:nvGrpSpPr>
            <p:cNvPr id="42" name="Group 41"/>
            <p:cNvGrpSpPr/>
            <p:nvPr/>
          </p:nvGrpSpPr>
          <p:grpSpPr>
            <a:xfrm>
              <a:off x="225733" y="1479849"/>
              <a:ext cx="4273785" cy="3778957"/>
              <a:chOff x="3857660" y="1244349"/>
              <a:chExt cx="4928353" cy="4094734"/>
            </a:xfrm>
          </p:grpSpPr>
          <p:pic>
            <p:nvPicPr>
              <p:cNvPr id="44" name="Picture 5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57660" y="1926805"/>
                <a:ext cx="4928353" cy="341227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45" name="Picture 6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92498" y="1244349"/>
                <a:ext cx="1285874" cy="52387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43" name="Rounded Rectangle 42"/>
            <p:cNvSpPr/>
            <p:nvPr/>
          </p:nvSpPr>
          <p:spPr>
            <a:xfrm>
              <a:off x="431732" y="5337535"/>
              <a:ext cx="4011256" cy="606593"/>
            </a:xfrm>
            <a:prstGeom prst="roundRect">
              <a:avLst/>
            </a:prstGeom>
            <a:solidFill>
              <a:srgbClr val="2246B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Growing Smartphone Users</a:t>
              </a:r>
              <a:endParaRPr lang="en-US" sz="1600" dirty="0"/>
            </a:p>
          </p:txBody>
        </p:sp>
      </p:grpSp>
      <p:pic>
        <p:nvPicPr>
          <p:cNvPr id="40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02" y="2057400"/>
            <a:ext cx="5067629" cy="2994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Crowd-Sensing</a:t>
            </a:r>
            <a:endParaRPr lang="en-US" sz="3600" dirty="0"/>
          </a:p>
        </p:txBody>
      </p:sp>
      <p:pic>
        <p:nvPicPr>
          <p:cNvPr id="6" name="Picture 27" descr="j043983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943600" y="2232288"/>
            <a:ext cx="1126080" cy="930360"/>
          </a:xfrm>
          <a:prstGeom prst="rect">
            <a:avLst/>
          </a:prstGeom>
        </p:spPr>
      </p:pic>
      <p:sp>
        <p:nvSpPr>
          <p:cNvPr id="46" name="Rounded Rectangle 45"/>
          <p:cNvSpPr/>
          <p:nvPr/>
        </p:nvSpPr>
        <p:spPr>
          <a:xfrm>
            <a:off x="998220" y="1295400"/>
            <a:ext cx="3040380" cy="533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Crowds</a:t>
            </a:r>
            <a:endParaRPr lang="en-US" sz="3200" dirty="0"/>
          </a:p>
        </p:txBody>
      </p:sp>
      <p:sp>
        <p:nvSpPr>
          <p:cNvPr id="47" name="Rounded Rectangle 46"/>
          <p:cNvSpPr/>
          <p:nvPr/>
        </p:nvSpPr>
        <p:spPr>
          <a:xfrm>
            <a:off x="5265420" y="1295400"/>
            <a:ext cx="3040380" cy="533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Sensing</a:t>
            </a:r>
            <a:endParaRPr lang="en-US" sz="3200" dirty="0"/>
          </a:p>
        </p:txBody>
      </p:sp>
      <p:grpSp>
        <p:nvGrpSpPr>
          <p:cNvPr id="12" name="Group 11"/>
          <p:cNvGrpSpPr/>
          <p:nvPr/>
        </p:nvGrpSpPr>
        <p:grpSpPr>
          <a:xfrm>
            <a:off x="4390042" y="1342698"/>
            <a:ext cx="470992" cy="457200"/>
            <a:chOff x="4218631" y="6172200"/>
            <a:chExt cx="547192" cy="533400"/>
          </a:xfrm>
        </p:grpSpPr>
        <p:sp>
          <p:nvSpPr>
            <p:cNvPr id="11" name="Rounded Rectangle 10"/>
            <p:cNvSpPr/>
            <p:nvPr/>
          </p:nvSpPr>
          <p:spPr>
            <a:xfrm>
              <a:off x="4218631" y="6348976"/>
              <a:ext cx="547192" cy="178824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ounded Rectangle 47"/>
            <p:cNvSpPr/>
            <p:nvPr/>
          </p:nvSpPr>
          <p:spPr>
            <a:xfrm rot="5400000">
              <a:off x="4215888" y="6349488"/>
              <a:ext cx="533400" cy="178824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5774016" y="2819400"/>
            <a:ext cx="3293784" cy="1362482"/>
            <a:chOff x="5774016" y="2362200"/>
            <a:chExt cx="3293784" cy="1362482"/>
          </a:xfrm>
        </p:grpSpPr>
        <p:sp>
          <p:nvSpPr>
            <p:cNvPr id="49" name="Rounded Rectangle 48"/>
            <p:cNvSpPr/>
            <p:nvPr/>
          </p:nvSpPr>
          <p:spPr>
            <a:xfrm>
              <a:off x="5774016" y="3070534"/>
              <a:ext cx="875871" cy="358466"/>
            </a:xfrm>
            <a:prstGeom prst="roundRect">
              <a:avLst/>
            </a:prstGeom>
            <a:solidFill>
              <a:srgbClr val="2246B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2012</a:t>
              </a:r>
              <a:endParaRPr lang="en-US" sz="1600" dirty="0"/>
            </a:p>
          </p:txBody>
        </p:sp>
        <p:sp>
          <p:nvSpPr>
            <p:cNvPr id="50" name="Rounded Rectangle 49"/>
            <p:cNvSpPr/>
            <p:nvPr/>
          </p:nvSpPr>
          <p:spPr>
            <a:xfrm>
              <a:off x="8191929" y="2362200"/>
              <a:ext cx="875871" cy="358466"/>
            </a:xfrm>
            <a:prstGeom prst="roundRect">
              <a:avLst/>
            </a:prstGeom>
            <a:solidFill>
              <a:srgbClr val="2246B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2016</a:t>
              </a:r>
              <a:endParaRPr lang="en-US" sz="1600" dirty="0"/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>
              <a:off x="6544721" y="3429000"/>
              <a:ext cx="105166" cy="295682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>
              <a:stCxn id="50" idx="2"/>
            </p:cNvCxnSpPr>
            <p:nvPr/>
          </p:nvCxnSpPr>
          <p:spPr>
            <a:xfrm flipH="1">
              <a:off x="8629864" y="2720666"/>
              <a:ext cx="1" cy="251134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1" name="Picture 2" descr="http://remarketing.ts.fujitsu.com/images/tablet_pc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1927488"/>
            <a:ext cx="138234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5" name="Group 34"/>
          <p:cNvGrpSpPr/>
          <p:nvPr/>
        </p:nvGrpSpPr>
        <p:grpSpPr>
          <a:xfrm>
            <a:off x="6019800" y="3424655"/>
            <a:ext cx="2362200" cy="2770033"/>
            <a:chOff x="6781800" y="3016869"/>
            <a:chExt cx="1905001" cy="2770033"/>
          </a:xfrm>
        </p:grpSpPr>
        <p:sp>
          <p:nvSpPr>
            <p:cNvPr id="27" name="Rounded Rectangle 26"/>
            <p:cNvSpPr/>
            <p:nvPr/>
          </p:nvSpPr>
          <p:spPr>
            <a:xfrm>
              <a:off x="6781800" y="3016869"/>
              <a:ext cx="1880091" cy="484033"/>
            </a:xfrm>
            <a:prstGeom prst="roundRect">
              <a:avLst/>
            </a:prstGeom>
            <a:solidFill>
              <a:srgbClr val="2246B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Camera/Mic.</a:t>
              </a:r>
              <a:endParaRPr lang="en-US" sz="2400" dirty="0"/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6781800" y="3599636"/>
              <a:ext cx="1880091" cy="484033"/>
            </a:xfrm>
            <a:prstGeom prst="roundRect">
              <a:avLst/>
            </a:prstGeom>
            <a:solidFill>
              <a:srgbClr val="2246B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GPS/WPS</a:t>
              </a:r>
              <a:endParaRPr lang="en-US" sz="2400" dirty="0"/>
            </a:p>
          </p:txBody>
        </p:sp>
        <p:sp>
          <p:nvSpPr>
            <p:cNvPr id="29" name="Rounded Rectangle 28"/>
            <p:cNvSpPr/>
            <p:nvPr/>
          </p:nvSpPr>
          <p:spPr>
            <a:xfrm>
              <a:off x="6781800" y="4159869"/>
              <a:ext cx="1880091" cy="484033"/>
            </a:xfrm>
            <a:prstGeom prst="roundRect">
              <a:avLst/>
            </a:prstGeom>
            <a:solidFill>
              <a:srgbClr val="2246B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Accelerometer</a:t>
              </a:r>
              <a:endParaRPr lang="en-US" sz="2400" dirty="0"/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6806710" y="4742636"/>
              <a:ext cx="1880091" cy="484033"/>
            </a:xfrm>
            <a:prstGeom prst="roundRect">
              <a:avLst/>
            </a:prstGeom>
            <a:solidFill>
              <a:srgbClr val="2246B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Compass/Gyro</a:t>
              </a:r>
              <a:endParaRPr lang="en-US" sz="2400" dirty="0"/>
            </a:p>
          </p:txBody>
        </p:sp>
        <p:sp>
          <p:nvSpPr>
            <p:cNvPr id="33" name="Rounded Rectangle 32"/>
            <p:cNvSpPr/>
            <p:nvPr/>
          </p:nvSpPr>
          <p:spPr>
            <a:xfrm>
              <a:off x="6806710" y="5302869"/>
              <a:ext cx="1880091" cy="484033"/>
            </a:xfrm>
            <a:prstGeom prst="roundRect">
              <a:avLst/>
            </a:prstGeom>
            <a:solidFill>
              <a:srgbClr val="2246B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Proximity</a:t>
              </a:r>
              <a:endParaRPr lang="en-US" sz="2400" dirty="0"/>
            </a:p>
          </p:txBody>
        </p:sp>
      </p:grpSp>
      <p:graphicFrame>
        <p:nvGraphicFramePr>
          <p:cNvPr id="34" name="Diagram 33"/>
          <p:cNvGraphicFramePr/>
          <p:nvPr>
            <p:extLst>
              <p:ext uri="{D42A27DB-BD31-4B8C-83A1-F6EECF244321}">
                <p14:modId xmlns:p14="http://schemas.microsoft.com/office/powerpoint/2010/main" val="1445182869"/>
              </p:ext>
            </p:extLst>
          </p:nvPr>
        </p:nvGraphicFramePr>
        <p:xfrm>
          <a:off x="0" y="6553200"/>
          <a:ext cx="9144000" cy="30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pSp>
        <p:nvGrpSpPr>
          <p:cNvPr id="10" name="Group 9"/>
          <p:cNvGrpSpPr/>
          <p:nvPr/>
        </p:nvGrpSpPr>
        <p:grpSpPr>
          <a:xfrm>
            <a:off x="0" y="2133600"/>
            <a:ext cx="4861034" cy="2663824"/>
            <a:chOff x="0" y="2286000"/>
            <a:chExt cx="4861034" cy="2663824"/>
          </a:xfrm>
        </p:grpSpPr>
        <p:pic>
          <p:nvPicPr>
            <p:cNvPr id="62" name="Picture 3" descr="C:\Users\dragon\AppData\Local\Microsoft\Windows\Temporary Internet Files\Content.IE5\DAIGPNPZ\MC900433931[1].png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" y="3886200"/>
              <a:ext cx="402140" cy="4021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9" name="Group 8"/>
            <p:cNvGrpSpPr/>
            <p:nvPr/>
          </p:nvGrpSpPr>
          <p:grpSpPr>
            <a:xfrm>
              <a:off x="0" y="2286000"/>
              <a:ext cx="4861034" cy="2663824"/>
              <a:chOff x="0" y="2286000"/>
              <a:chExt cx="4861034" cy="2663824"/>
            </a:xfrm>
          </p:grpSpPr>
          <p:pic>
            <p:nvPicPr>
              <p:cNvPr id="60" name="Picture 8"/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68254" y="3908688"/>
                <a:ext cx="321466" cy="4046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61" name="Picture 60" descr="j0433930.png"/>
              <p:cNvPicPr>
                <a:picLocks noChangeAspect="1"/>
              </p:cNvPicPr>
              <p:nvPr/>
            </p:nvPicPr>
            <p:blipFill>
              <a:blip r:embed="rId15" cstate="print"/>
              <a:stretch>
                <a:fillRect/>
              </a:stretch>
            </p:blipFill>
            <p:spPr>
              <a:xfrm>
                <a:off x="1811605" y="4235262"/>
                <a:ext cx="457200" cy="455194"/>
              </a:xfrm>
              <a:prstGeom prst="rect">
                <a:avLst/>
              </a:prstGeom>
              <a:scene3d>
                <a:camera prst="orthographicFront">
                  <a:rot lat="0" lon="0" rev="0"/>
                </a:camera>
                <a:lightRig rig="threePt" dir="t"/>
              </a:scene3d>
            </p:spPr>
          </p:pic>
          <p:grpSp>
            <p:nvGrpSpPr>
              <p:cNvPr id="8" name="Group 7"/>
              <p:cNvGrpSpPr/>
              <p:nvPr/>
            </p:nvGrpSpPr>
            <p:grpSpPr>
              <a:xfrm>
                <a:off x="0" y="2286000"/>
                <a:ext cx="4861034" cy="2663824"/>
                <a:chOff x="0" y="2309491"/>
                <a:chExt cx="4861034" cy="2663824"/>
              </a:xfrm>
            </p:grpSpPr>
            <p:grpSp>
              <p:nvGrpSpPr>
                <p:cNvPr id="7" name="Group 6"/>
                <p:cNvGrpSpPr/>
                <p:nvPr/>
              </p:nvGrpSpPr>
              <p:grpSpPr>
                <a:xfrm>
                  <a:off x="0" y="2309491"/>
                  <a:ext cx="4861034" cy="2663824"/>
                  <a:chOff x="0" y="2309491"/>
                  <a:chExt cx="4861034" cy="2663824"/>
                </a:xfrm>
              </p:grpSpPr>
              <p:pic>
                <p:nvPicPr>
                  <p:cNvPr id="36" name="Picture 35" descr="j0433930.png"/>
                  <p:cNvPicPr>
                    <a:picLocks noChangeAspect="1"/>
                  </p:cNvPicPr>
                  <p:nvPr/>
                </p:nvPicPr>
                <p:blipFill>
                  <a:blip r:embed="rId15" cstate="print"/>
                  <a:stretch>
                    <a:fillRect/>
                  </a:stretch>
                </p:blipFill>
                <p:spPr>
                  <a:xfrm>
                    <a:off x="0" y="3630744"/>
                    <a:ext cx="457200" cy="455194"/>
                  </a:xfrm>
                  <a:prstGeom prst="rect">
                    <a:avLst/>
                  </a:prstGeom>
                </p:spPr>
              </p:pic>
              <p:pic>
                <p:nvPicPr>
                  <p:cNvPr id="5" name="Picture 3" descr="C:\Users\dragon\AppData\Local\Microsoft\Windows\Temporary Internet Files\Content.IE5\DAIGPNPZ\MC900433931[1].png"/>
                  <p:cNvPicPr>
                    <a:picLocks noChangeAspect="1" noChangeArrowheads="1"/>
                  </p:cNvPicPr>
                  <p:nvPr/>
                </p:nvPicPr>
                <p:blipFill>
                  <a:blip r:embed="rId1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576992" y="3420948"/>
                    <a:ext cx="402140" cy="40214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030" name="Picture 6"/>
                  <p:cNvPicPr>
                    <a:picLocks noChangeAspect="1" noChangeArrowheads="1"/>
                  </p:cNvPicPr>
                  <p:nvPr/>
                </p:nvPicPr>
                <p:blipFill>
                  <a:blip r:embed="rId1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413128" y="4395005"/>
                    <a:ext cx="257175" cy="347662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  <p:pic>
                <p:nvPicPr>
                  <p:cNvPr id="1031" name="Picture 7"/>
                  <p:cNvPicPr>
                    <a:picLocks noChangeAspect="1" noChangeArrowheads="1"/>
                  </p:cNvPicPr>
                  <p:nvPr/>
                </p:nvPicPr>
                <p:blipFill>
                  <a:blip r:embed="rId1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787891" y="3959497"/>
                    <a:ext cx="252314" cy="32707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  <p:pic>
                <p:nvPicPr>
                  <p:cNvPr id="1032" name="Picture 8"/>
                  <p:cNvPicPr>
                    <a:picLocks noChangeAspect="1" noChangeArrowheads="1"/>
                  </p:cNvPicPr>
                  <p:nvPr/>
                </p:nvPicPr>
                <p:blipFill>
                  <a:blip r:embed="rId1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14482" y="4338063"/>
                    <a:ext cx="321466" cy="40460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  <p:pic>
                <p:nvPicPr>
                  <p:cNvPr id="1033" name="Picture 9"/>
                  <p:cNvPicPr>
                    <a:picLocks noChangeAspect="1" noChangeArrowheads="1"/>
                  </p:cNvPicPr>
                  <p:nvPr/>
                </p:nvPicPr>
                <p:blipFill>
                  <a:blip r:embed="rId18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413128" y="2837081"/>
                    <a:ext cx="257175" cy="338137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  <p:pic>
                <p:nvPicPr>
                  <p:cNvPr id="1034" name="Picture 10"/>
                  <p:cNvPicPr>
                    <a:picLocks noChangeAspect="1" noChangeArrowheads="1"/>
                  </p:cNvPicPr>
                  <p:nvPr/>
                </p:nvPicPr>
                <p:blipFill>
                  <a:blip r:embed="rId19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869632" y="3478321"/>
                    <a:ext cx="257175" cy="36195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  <p:pic>
                <p:nvPicPr>
                  <p:cNvPr id="1035" name="Picture 11"/>
                  <p:cNvPicPr>
                    <a:picLocks noChangeAspect="1" noChangeArrowheads="1"/>
                  </p:cNvPicPr>
                  <p:nvPr/>
                </p:nvPicPr>
                <p:blipFill>
                  <a:blip r:embed="rId20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456077" y="2343998"/>
                    <a:ext cx="238125" cy="34290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  <p:pic>
                <p:nvPicPr>
                  <p:cNvPr id="52" name="Picture 51" descr="j0433930.png"/>
                  <p:cNvPicPr>
                    <a:picLocks noChangeAspect="1"/>
                  </p:cNvPicPr>
                  <p:nvPr/>
                </p:nvPicPr>
                <p:blipFill>
                  <a:blip r:embed="rId15" cstate="print"/>
                  <a:stretch>
                    <a:fillRect/>
                  </a:stretch>
                </p:blipFill>
                <p:spPr>
                  <a:xfrm>
                    <a:off x="4160041" y="3125157"/>
                    <a:ext cx="457200" cy="455194"/>
                  </a:xfrm>
                  <a:prstGeom prst="rect">
                    <a:avLst/>
                  </a:prstGeom>
                </p:spPr>
              </p:pic>
              <p:pic>
                <p:nvPicPr>
                  <p:cNvPr id="53" name="Picture 3" descr="C:\Users\dragon\AppData\Local\Microsoft\Windows\Temporary Internet Files\Content.IE5\DAIGPNPZ\MC900433931[1].png"/>
                  <p:cNvPicPr>
                    <a:picLocks noChangeAspect="1" noChangeArrowheads="1"/>
                  </p:cNvPicPr>
                  <p:nvPr/>
                </p:nvPicPr>
                <p:blipFill>
                  <a:blip r:embed="rId1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010988" y="3249553"/>
                    <a:ext cx="402140" cy="40214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036" name="Picture 12"/>
                  <p:cNvPicPr>
                    <a:picLocks noChangeAspect="1" noChangeArrowheads="1"/>
                  </p:cNvPicPr>
                  <p:nvPr/>
                </p:nvPicPr>
                <p:blipFill>
                  <a:blip r:embed="rId21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257675" y="4646027"/>
                    <a:ext cx="270013" cy="32728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  <p:pic>
                <p:nvPicPr>
                  <p:cNvPr id="54" name="Picture 53" descr="j0433930.png"/>
                  <p:cNvPicPr>
                    <a:picLocks noChangeAspect="1"/>
                  </p:cNvPicPr>
                  <p:nvPr/>
                </p:nvPicPr>
                <p:blipFill>
                  <a:blip r:embed="rId15" cstate="print"/>
                  <a:stretch>
                    <a:fillRect/>
                  </a:stretch>
                </p:blipFill>
                <p:spPr>
                  <a:xfrm>
                    <a:off x="1552084" y="2309491"/>
                    <a:ext cx="457200" cy="455194"/>
                  </a:xfrm>
                  <a:prstGeom prst="rect">
                    <a:avLst/>
                  </a:prstGeom>
                  <a:scene3d>
                    <a:camera prst="orthographicFront">
                      <a:rot lat="0" lon="0" rev="0"/>
                    </a:camera>
                    <a:lightRig rig="threePt" dir="t"/>
                  </a:scene3d>
                </p:spPr>
              </p:pic>
              <p:pic>
                <p:nvPicPr>
                  <p:cNvPr id="55" name="Picture 3" descr="C:\Users\dragon\AppData\Local\Microsoft\Windows\Temporary Internet Files\Content.IE5\DAIGPNPZ\MC900433931[1].png"/>
                  <p:cNvPicPr>
                    <a:picLocks noChangeAspect="1" noChangeArrowheads="1"/>
                  </p:cNvPicPr>
                  <p:nvPr/>
                </p:nvPicPr>
                <p:blipFill>
                  <a:blip r:embed="rId1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15565" y="3117744"/>
                    <a:ext cx="402140" cy="40214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56" name="Picture 9"/>
                  <p:cNvPicPr>
                    <a:picLocks noChangeAspect="1" noChangeArrowheads="1"/>
                  </p:cNvPicPr>
                  <p:nvPr/>
                </p:nvPicPr>
                <p:blipFill>
                  <a:blip r:embed="rId18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603859" y="4027638"/>
                    <a:ext cx="257175" cy="338137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  <p:pic>
                <p:nvPicPr>
                  <p:cNvPr id="57" name="Picture 6"/>
                  <p:cNvPicPr>
                    <a:picLocks noChangeAspect="1" noChangeArrowheads="1"/>
                  </p:cNvPicPr>
                  <p:nvPr/>
                </p:nvPicPr>
                <p:blipFill>
                  <a:blip r:embed="rId1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006346" y="2912231"/>
                    <a:ext cx="257175" cy="347662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  <p:pic>
                <p:nvPicPr>
                  <p:cNvPr id="58" name="Picture 10"/>
                  <p:cNvPicPr>
                    <a:picLocks noChangeAspect="1" noChangeArrowheads="1"/>
                  </p:cNvPicPr>
                  <p:nvPr/>
                </p:nvPicPr>
                <p:blipFill>
                  <a:blip r:embed="rId19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200400" y="2800698"/>
                    <a:ext cx="257175" cy="36195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  <p:pic>
                <p:nvPicPr>
                  <p:cNvPr id="59" name="Picture 8"/>
                  <p:cNvPicPr>
                    <a:picLocks noChangeAspect="1" noChangeArrowheads="1"/>
                  </p:cNvPicPr>
                  <p:nvPr/>
                </p:nvPicPr>
                <p:blipFill>
                  <a:blip r:embed="rId1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408222" y="3217414"/>
                    <a:ext cx="321466" cy="40460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</p:grpSp>
            <p:pic>
              <p:nvPicPr>
                <p:cNvPr id="63" name="Picture 6"/>
                <p:cNvPicPr>
                  <a:picLocks noChangeAspect="1" noChangeArrowheads="1"/>
                </p:cNvPicPr>
                <p:nvPr/>
              </p:nvPicPr>
              <p:blipFill>
                <a:blip r:embed="rId1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850544" y="2943913"/>
                  <a:ext cx="257175" cy="34766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</p:grpSp>
      </p:grpSp>
      <p:grpSp>
        <p:nvGrpSpPr>
          <p:cNvPr id="16" name="Group 15"/>
          <p:cNvGrpSpPr/>
          <p:nvPr/>
        </p:nvGrpSpPr>
        <p:grpSpPr>
          <a:xfrm>
            <a:off x="76200" y="5124389"/>
            <a:ext cx="5153649" cy="1200211"/>
            <a:chOff x="76200" y="5124389"/>
            <a:chExt cx="5153649" cy="1200211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2">
              <a:extLst>
                <a:ext uri="{BEBA8EAE-BF5A-486C-A8C5-ECC9F3942E4B}">
                  <a14:imgProps xmlns:a14="http://schemas.microsoft.com/office/drawing/2010/main">
                    <a14:imgLayer r:embed="rId23">
                      <a14:imgEffect>
                        <a14:backgroundRemoval t="0" b="100000" l="0" r="98081">
                          <a14:foregroundMark x1="1279" y1="23913" x2="2772" y2="8696"/>
                          <a14:foregroundMark x1="2772" y1="4348" x2="5544" y2="19565"/>
                          <a14:foregroundMark x1="3198" y1="32609" x2="3412" y2="43478"/>
                          <a14:foregroundMark x1="4904" y1="19565" x2="5117" y2="60870"/>
                          <a14:foregroundMark x1="9382" y1="32609" x2="10661" y2="52174"/>
                          <a14:foregroundMark x1="5330" y1="15217" x2="5117" y2="58696"/>
                          <a14:foregroundMark x1="3412" y1="41304" x2="5330" y2="63043"/>
                          <a14:foregroundMark x1="1279" y1="23913" x2="3625" y2="43478"/>
                          <a14:foregroundMark x1="2772" y1="10870" x2="3625" y2="6522"/>
                          <a14:foregroundMark x1="11514" y1="36957" x2="11727" y2="39130"/>
                          <a14:foregroundMark x1="9168" y1="69565" x2="11301" y2="80435"/>
                          <a14:foregroundMark x1="16844" y1="21739" x2="17271" y2="34783"/>
                          <a14:foregroundMark x1="16631" y1="65217" x2="17058" y2="73913"/>
                          <a14:foregroundMark x1="33475" y1="67391" x2="33475" y2="67391"/>
                          <a14:foregroundMark x1="33262" y1="32609" x2="34115" y2="60870"/>
                          <a14:foregroundMark x1="30704" y1="56522" x2="32623" y2="80435"/>
                          <a14:foregroundMark x1="33262" y1="23913" x2="33475" y2="32609"/>
                          <a14:foregroundMark x1="25586" y1="30435" x2="26226" y2="67391"/>
                          <a14:foregroundMark x1="32623" y1="17391" x2="33049" y2="17391"/>
                          <a14:foregroundMark x1="34755" y1="30435" x2="34755" y2="30435"/>
                          <a14:foregroundMark x1="33262" y1="76087" x2="33902" y2="78261"/>
                          <a14:foregroundMark x1="35394" y1="71739" x2="35394" y2="71739"/>
                          <a14:foregroundMark x1="39446" y1="21739" x2="39446" y2="21739"/>
                          <a14:foregroundMark x1="42004" y1="65217" x2="42004" y2="65217"/>
                          <a14:foregroundMark x1="42644" y1="80435" x2="42644" y2="80435"/>
                          <a14:foregroundMark x1="42217" y1="56522" x2="42217" y2="56522"/>
                          <a14:foregroundMark x1="37953" y1="60870" x2="37953" y2="60870"/>
                          <a14:foregroundMark x1="37953" y1="54348" x2="39019" y2="39130"/>
                          <a14:foregroundMark x1="37740" y1="73913" x2="37740" y2="76087"/>
                          <a14:foregroundMark x1="37313" y1="71739" x2="37313" y2="71739"/>
                          <a14:foregroundMark x1="37953" y1="86957" x2="37953" y2="86957"/>
                          <a14:foregroundMark x1="47122" y1="32609" x2="47122" y2="32609"/>
                          <a14:foregroundMark x1="47761" y1="26087" x2="48401" y2="47826"/>
                          <a14:foregroundMark x1="46695" y1="69565" x2="46695" y2="69565"/>
                          <a14:foregroundMark x1="46269" y1="80435" x2="49680" y2="71739"/>
                          <a14:foregroundMark x1="45842" y1="28261" x2="47974" y2="19565"/>
                          <a14:foregroundMark x1="55224" y1="21739" x2="54584" y2="39130"/>
                          <a14:foregroundMark x1="53731" y1="78261" x2="55650" y2="80435"/>
                          <a14:foregroundMark x1="56503" y1="67391" x2="56930" y2="78261"/>
                          <a14:foregroundMark x1="59275" y1="36957" x2="61620" y2="21739"/>
                          <a14:foregroundMark x1="60554" y1="34783" x2="59062" y2="78261"/>
                          <a14:foregroundMark x1="60981" y1="45652" x2="62687" y2="82609"/>
                          <a14:foregroundMark x1="68443" y1="26087" x2="68443" y2="26087"/>
                          <a14:foregroundMark x1="69936" y1="32609" x2="69936" y2="32609"/>
                          <a14:foregroundMark x1="74840" y1="23913" x2="74840" y2="23913"/>
                          <a14:foregroundMark x1="73774" y1="17391" x2="73774" y2="17391"/>
                          <a14:foregroundMark x1="89552" y1="23913" x2="90192" y2="71739"/>
                          <a14:foregroundMark x1="96162" y1="19565" x2="95522" y2="82609"/>
                          <a14:foregroundMark x1="82090" y1="23913" x2="82516" y2="80435"/>
                          <a14:foregroundMark x1="75267" y1="50000" x2="75906" y2="76087"/>
                          <a14:foregroundMark x1="97441" y1="52174" x2="98081" y2="80435"/>
                          <a14:foregroundMark x1="93603" y1="47826" x2="92964" y2="80435"/>
                          <a14:foregroundMark x1="91471" y1="39130" x2="91471" y2="39130"/>
                          <a14:backgroundMark x1="6823" y1="8696" x2="6823" y2="91304"/>
                          <a14:backgroundMark x1="853" y1="8696" x2="213" y2="47826"/>
                          <a14:backgroundMark x1="1493" y1="6522" x2="4264" y2="0"/>
                          <a14:backgroundMark x1="5757" y1="21739" x2="6397" y2="21739"/>
                          <a14:backgroundMark x1="5757" y1="17391" x2="5757" y2="8696"/>
                          <a14:backgroundMark x1="13859" y1="67391" x2="13859" y2="67391"/>
                          <a14:backgroundMark x1="14072" y1="78261" x2="14286" y2="84783"/>
                          <a14:backgroundMark x1="20682" y1="8696" x2="21748" y2="28261"/>
                          <a14:backgroundMark x1="14712" y1="93478" x2="14712" y2="95652"/>
                          <a14:backgroundMark x1="28785" y1="13043" x2="29424" y2="32609"/>
                          <a14:backgroundMark x1="36461" y1="15217" x2="37953" y2="32609"/>
                          <a14:backgroundMark x1="43497" y1="13043" x2="44136" y2="36957"/>
                          <a14:backgroundMark x1="57996" y1="2174" x2="57996" y2="2174"/>
                          <a14:backgroundMark x1="61834" y1="8696" x2="63753" y2="23913"/>
                          <a14:backgroundMark x1="63753" y1="56522" x2="63966" y2="65217"/>
                          <a14:backgroundMark x1="57356" y1="58696" x2="57783" y2="60870"/>
                          <a14:backgroundMark x1="71429" y1="28261" x2="71642" y2="32609"/>
                          <a14:backgroundMark x1="72281" y1="50000" x2="72708" y2="67391"/>
                          <a14:backgroundMark x1="36461" y1="89130" x2="36461" y2="89130"/>
                          <a14:backgroundMark x1="36461" y1="47826" x2="36461" y2="47826"/>
                          <a14:backgroundMark x1="36461" y1="58696" x2="36461" y2="58696"/>
                          <a14:backgroundMark x1="36461" y1="78261" x2="36461" y2="78261"/>
                          <a14:backgroundMark x1="38380" y1="36957" x2="38380" y2="36957"/>
                          <a14:backgroundMark x1="44136" y1="50000" x2="44136" y2="65217"/>
                          <a14:backgroundMark x1="44350" y1="84783" x2="44563" y2="93478"/>
                          <a14:backgroundMark x1="45416" y1="6522" x2="48827" y2="6522"/>
                          <a14:backgroundMark x1="50107" y1="13043" x2="50107" y2="13043"/>
                          <a14:backgroundMark x1="50533" y1="43478" x2="50533" y2="43478"/>
                          <a14:backgroundMark x1="58209" y1="86957" x2="58209" y2="86957"/>
                          <a14:backgroundMark x1="57569" y1="71739" x2="57569" y2="71739"/>
                          <a14:backgroundMark x1="78891" y1="23913" x2="78891" y2="23913"/>
                          <a14:backgroundMark x1="78891" y1="73913" x2="78891" y2="73913"/>
                          <a14:backgroundMark x1="79104" y1="93478" x2="79104" y2="93478"/>
                          <a14:backgroundMark x1="92537" y1="15217" x2="92537" y2="15217"/>
                          <a14:backgroundMark x1="93177" y1="39130" x2="93177" y2="39130"/>
                          <a14:backgroundMark x1="92537" y1="56522" x2="92537" y2="56522"/>
                          <a14:backgroundMark x1="93390" y1="95652" x2="93390" y2="95652"/>
                          <a14:backgroundMark x1="99147" y1="95652" x2="99147" y2="95652"/>
                          <a14:backgroundMark x1="99147" y1="52174" x2="99147" y2="52174"/>
                          <a14:backgroundMark x1="71215" y1="89130" x2="71215" y2="89130"/>
                          <a14:backgroundMark x1="61194" y1="95652" x2="61194" y2="95652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" y="5124389"/>
              <a:ext cx="4467849" cy="43821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7" name="Picture 236"/>
            <p:cNvPicPr>
              <a:picLocks noChangeAspect="1"/>
            </p:cNvPicPr>
            <p:nvPr/>
          </p:nvPicPr>
          <p:blipFill>
            <a:blip r:embed="rId22">
              <a:extLst>
                <a:ext uri="{BEBA8EAE-BF5A-486C-A8C5-ECC9F3942E4B}">
                  <a14:imgProps xmlns:a14="http://schemas.microsoft.com/office/drawing/2010/main">
                    <a14:imgLayer r:embed="rId23">
                      <a14:imgEffect>
                        <a14:backgroundRemoval t="0" b="100000" l="0" r="98081">
                          <a14:foregroundMark x1="1279" y1="23913" x2="2772" y2="8696"/>
                          <a14:foregroundMark x1="2772" y1="4348" x2="5544" y2="19565"/>
                          <a14:foregroundMark x1="3198" y1="32609" x2="3412" y2="43478"/>
                          <a14:foregroundMark x1="4904" y1="19565" x2="5117" y2="60870"/>
                          <a14:foregroundMark x1="9382" y1="32609" x2="10661" y2="52174"/>
                          <a14:foregroundMark x1="5330" y1="15217" x2="5117" y2="58696"/>
                          <a14:foregroundMark x1="3412" y1="41304" x2="5330" y2="63043"/>
                          <a14:foregroundMark x1="1279" y1="23913" x2="3625" y2="43478"/>
                          <a14:foregroundMark x1="2772" y1="10870" x2="3625" y2="6522"/>
                          <a14:foregroundMark x1="11514" y1="36957" x2="11727" y2="39130"/>
                          <a14:foregroundMark x1="9168" y1="69565" x2="11301" y2="80435"/>
                          <a14:foregroundMark x1="16844" y1="21739" x2="17271" y2="34783"/>
                          <a14:foregroundMark x1="16631" y1="65217" x2="17058" y2="73913"/>
                          <a14:foregroundMark x1="33475" y1="67391" x2="33475" y2="67391"/>
                          <a14:foregroundMark x1="33262" y1="32609" x2="34115" y2="60870"/>
                          <a14:foregroundMark x1="30704" y1="56522" x2="32623" y2="80435"/>
                          <a14:foregroundMark x1="33262" y1="23913" x2="33475" y2="32609"/>
                          <a14:foregroundMark x1="25586" y1="30435" x2="26226" y2="67391"/>
                          <a14:foregroundMark x1="32623" y1="17391" x2="33049" y2="17391"/>
                          <a14:foregroundMark x1="34755" y1="30435" x2="34755" y2="30435"/>
                          <a14:foregroundMark x1="33262" y1="76087" x2="33902" y2="78261"/>
                          <a14:foregroundMark x1="35394" y1="71739" x2="35394" y2="71739"/>
                          <a14:foregroundMark x1="39446" y1="21739" x2="39446" y2="21739"/>
                          <a14:foregroundMark x1="42004" y1="65217" x2="42004" y2="65217"/>
                          <a14:foregroundMark x1="42644" y1="80435" x2="42644" y2="80435"/>
                          <a14:foregroundMark x1="42217" y1="56522" x2="42217" y2="56522"/>
                          <a14:foregroundMark x1="37953" y1="60870" x2="37953" y2="60870"/>
                          <a14:foregroundMark x1="37953" y1="54348" x2="39019" y2="39130"/>
                          <a14:foregroundMark x1="37740" y1="73913" x2="37740" y2="76087"/>
                          <a14:foregroundMark x1="37313" y1="71739" x2="37313" y2="71739"/>
                          <a14:foregroundMark x1="37953" y1="86957" x2="37953" y2="86957"/>
                          <a14:foregroundMark x1="47122" y1="32609" x2="47122" y2="32609"/>
                          <a14:foregroundMark x1="47761" y1="26087" x2="48401" y2="47826"/>
                          <a14:foregroundMark x1="46695" y1="69565" x2="46695" y2="69565"/>
                          <a14:foregroundMark x1="46269" y1="80435" x2="49680" y2="71739"/>
                          <a14:foregroundMark x1="45842" y1="28261" x2="47974" y2="19565"/>
                          <a14:foregroundMark x1="55224" y1="21739" x2="54584" y2="39130"/>
                          <a14:foregroundMark x1="53731" y1="78261" x2="55650" y2="80435"/>
                          <a14:foregroundMark x1="56503" y1="67391" x2="56930" y2="78261"/>
                          <a14:foregroundMark x1="59275" y1="36957" x2="61620" y2="21739"/>
                          <a14:foregroundMark x1="60554" y1="34783" x2="59062" y2="78261"/>
                          <a14:foregroundMark x1="60981" y1="45652" x2="62687" y2="82609"/>
                          <a14:foregroundMark x1="68443" y1="26087" x2="68443" y2="26087"/>
                          <a14:foregroundMark x1="69936" y1="32609" x2="69936" y2="32609"/>
                          <a14:foregroundMark x1="74840" y1="23913" x2="74840" y2="23913"/>
                          <a14:foregroundMark x1="73774" y1="17391" x2="73774" y2="17391"/>
                          <a14:foregroundMark x1="89552" y1="23913" x2="90192" y2="71739"/>
                          <a14:foregroundMark x1="96162" y1="19565" x2="95522" y2="82609"/>
                          <a14:foregroundMark x1="82090" y1="23913" x2="82516" y2="80435"/>
                          <a14:foregroundMark x1="75267" y1="50000" x2="75906" y2="76087"/>
                          <a14:foregroundMark x1="97441" y1="52174" x2="98081" y2="80435"/>
                          <a14:foregroundMark x1="93603" y1="47826" x2="92964" y2="80435"/>
                          <a14:foregroundMark x1="91471" y1="39130" x2="91471" y2="39130"/>
                          <a14:backgroundMark x1="6823" y1="8696" x2="6823" y2="91304"/>
                          <a14:backgroundMark x1="853" y1="8696" x2="213" y2="47826"/>
                          <a14:backgroundMark x1="1493" y1="6522" x2="4264" y2="0"/>
                          <a14:backgroundMark x1="5757" y1="21739" x2="6397" y2="21739"/>
                          <a14:backgroundMark x1="5757" y1="17391" x2="5757" y2="8696"/>
                          <a14:backgroundMark x1="13859" y1="67391" x2="13859" y2="67391"/>
                          <a14:backgroundMark x1="14072" y1="78261" x2="14286" y2="84783"/>
                          <a14:backgroundMark x1="20682" y1="8696" x2="21748" y2="28261"/>
                          <a14:backgroundMark x1="14712" y1="93478" x2="14712" y2="95652"/>
                          <a14:backgroundMark x1="28785" y1="13043" x2="29424" y2="32609"/>
                          <a14:backgroundMark x1="36461" y1="15217" x2="37953" y2="32609"/>
                          <a14:backgroundMark x1="43497" y1="13043" x2="44136" y2="36957"/>
                          <a14:backgroundMark x1="57996" y1="2174" x2="57996" y2="2174"/>
                          <a14:backgroundMark x1="61834" y1="8696" x2="63753" y2="23913"/>
                          <a14:backgroundMark x1="63753" y1="56522" x2="63966" y2="65217"/>
                          <a14:backgroundMark x1="57356" y1="58696" x2="57783" y2="60870"/>
                          <a14:backgroundMark x1="71429" y1="28261" x2="71642" y2="32609"/>
                          <a14:backgroundMark x1="72281" y1="50000" x2="72708" y2="67391"/>
                          <a14:backgroundMark x1="36461" y1="89130" x2="36461" y2="89130"/>
                          <a14:backgroundMark x1="36461" y1="47826" x2="36461" y2="47826"/>
                          <a14:backgroundMark x1="36461" y1="58696" x2="36461" y2="58696"/>
                          <a14:backgroundMark x1="36461" y1="78261" x2="36461" y2="78261"/>
                          <a14:backgroundMark x1="38380" y1="36957" x2="38380" y2="36957"/>
                          <a14:backgroundMark x1="44136" y1="50000" x2="44136" y2="65217"/>
                          <a14:backgroundMark x1="44350" y1="84783" x2="44563" y2="93478"/>
                          <a14:backgroundMark x1="45416" y1="6522" x2="48827" y2="6522"/>
                          <a14:backgroundMark x1="50107" y1="13043" x2="50107" y2="13043"/>
                          <a14:backgroundMark x1="50533" y1="43478" x2="50533" y2="43478"/>
                          <a14:backgroundMark x1="58209" y1="86957" x2="58209" y2="86957"/>
                          <a14:backgroundMark x1="57569" y1="71739" x2="57569" y2="71739"/>
                          <a14:backgroundMark x1="78891" y1="23913" x2="78891" y2="23913"/>
                          <a14:backgroundMark x1="78891" y1="73913" x2="78891" y2="73913"/>
                          <a14:backgroundMark x1="79104" y1="93478" x2="79104" y2="93478"/>
                          <a14:backgroundMark x1="92537" y1="15217" x2="92537" y2="15217"/>
                          <a14:backgroundMark x1="93177" y1="39130" x2="93177" y2="39130"/>
                          <a14:backgroundMark x1="92537" y1="56522" x2="92537" y2="56522"/>
                          <a14:backgroundMark x1="93390" y1="95652" x2="93390" y2="95652"/>
                          <a14:backgroundMark x1="99147" y1="95652" x2="99147" y2="95652"/>
                          <a14:backgroundMark x1="99147" y1="52174" x2="99147" y2="52174"/>
                          <a14:backgroundMark x1="71215" y1="89130" x2="71215" y2="89130"/>
                          <a14:backgroundMark x1="61194" y1="95652" x2="61194" y2="95652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0" y="5276789"/>
              <a:ext cx="4467849" cy="43821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8" name="Picture 237"/>
            <p:cNvPicPr>
              <a:picLocks noChangeAspect="1"/>
            </p:cNvPicPr>
            <p:nvPr/>
          </p:nvPicPr>
          <p:blipFill>
            <a:blip r:embed="rId22">
              <a:extLst>
                <a:ext uri="{BEBA8EAE-BF5A-486C-A8C5-ECC9F3942E4B}">
                  <a14:imgProps xmlns:a14="http://schemas.microsoft.com/office/drawing/2010/main">
                    <a14:imgLayer r:embed="rId23">
                      <a14:imgEffect>
                        <a14:backgroundRemoval t="0" b="100000" l="0" r="98081">
                          <a14:foregroundMark x1="1279" y1="23913" x2="2772" y2="8696"/>
                          <a14:foregroundMark x1="2772" y1="4348" x2="5544" y2="19565"/>
                          <a14:foregroundMark x1="3198" y1="32609" x2="3412" y2="43478"/>
                          <a14:foregroundMark x1="4904" y1="19565" x2="5117" y2="60870"/>
                          <a14:foregroundMark x1="9382" y1="32609" x2="10661" y2="52174"/>
                          <a14:foregroundMark x1="5330" y1="15217" x2="5117" y2="58696"/>
                          <a14:foregroundMark x1="3412" y1="41304" x2="5330" y2="63043"/>
                          <a14:foregroundMark x1="1279" y1="23913" x2="3625" y2="43478"/>
                          <a14:foregroundMark x1="2772" y1="10870" x2="3625" y2="6522"/>
                          <a14:foregroundMark x1="11514" y1="36957" x2="11727" y2="39130"/>
                          <a14:foregroundMark x1="9168" y1="69565" x2="11301" y2="80435"/>
                          <a14:foregroundMark x1="16844" y1="21739" x2="17271" y2="34783"/>
                          <a14:foregroundMark x1="16631" y1="65217" x2="17058" y2="73913"/>
                          <a14:foregroundMark x1="33475" y1="67391" x2="33475" y2="67391"/>
                          <a14:foregroundMark x1="33262" y1="32609" x2="34115" y2="60870"/>
                          <a14:foregroundMark x1="30704" y1="56522" x2="32623" y2="80435"/>
                          <a14:foregroundMark x1="33262" y1="23913" x2="33475" y2="32609"/>
                          <a14:foregroundMark x1="25586" y1="30435" x2="26226" y2="67391"/>
                          <a14:foregroundMark x1="32623" y1="17391" x2="33049" y2="17391"/>
                          <a14:foregroundMark x1="34755" y1="30435" x2="34755" y2="30435"/>
                          <a14:foregroundMark x1="33262" y1="76087" x2="33902" y2="78261"/>
                          <a14:foregroundMark x1="35394" y1="71739" x2="35394" y2="71739"/>
                          <a14:foregroundMark x1="39446" y1="21739" x2="39446" y2="21739"/>
                          <a14:foregroundMark x1="42004" y1="65217" x2="42004" y2="65217"/>
                          <a14:foregroundMark x1="42644" y1="80435" x2="42644" y2="80435"/>
                          <a14:foregroundMark x1="42217" y1="56522" x2="42217" y2="56522"/>
                          <a14:foregroundMark x1="37953" y1="60870" x2="37953" y2="60870"/>
                          <a14:foregroundMark x1="37953" y1="54348" x2="39019" y2="39130"/>
                          <a14:foregroundMark x1="37740" y1="73913" x2="37740" y2="76087"/>
                          <a14:foregroundMark x1="37313" y1="71739" x2="37313" y2="71739"/>
                          <a14:foregroundMark x1="37953" y1="86957" x2="37953" y2="86957"/>
                          <a14:foregroundMark x1="47122" y1="32609" x2="47122" y2="32609"/>
                          <a14:foregroundMark x1="47761" y1="26087" x2="48401" y2="47826"/>
                          <a14:foregroundMark x1="46695" y1="69565" x2="46695" y2="69565"/>
                          <a14:foregroundMark x1="46269" y1="80435" x2="49680" y2="71739"/>
                          <a14:foregroundMark x1="45842" y1="28261" x2="47974" y2="19565"/>
                          <a14:foregroundMark x1="55224" y1="21739" x2="54584" y2="39130"/>
                          <a14:foregroundMark x1="53731" y1="78261" x2="55650" y2="80435"/>
                          <a14:foregroundMark x1="56503" y1="67391" x2="56930" y2="78261"/>
                          <a14:foregroundMark x1="59275" y1="36957" x2="61620" y2="21739"/>
                          <a14:foregroundMark x1="60554" y1="34783" x2="59062" y2="78261"/>
                          <a14:foregroundMark x1="60981" y1="45652" x2="62687" y2="82609"/>
                          <a14:foregroundMark x1="68443" y1="26087" x2="68443" y2="26087"/>
                          <a14:foregroundMark x1="69936" y1="32609" x2="69936" y2="32609"/>
                          <a14:foregroundMark x1="74840" y1="23913" x2="74840" y2="23913"/>
                          <a14:foregroundMark x1="73774" y1="17391" x2="73774" y2="17391"/>
                          <a14:foregroundMark x1="89552" y1="23913" x2="90192" y2="71739"/>
                          <a14:foregroundMark x1="96162" y1="19565" x2="95522" y2="82609"/>
                          <a14:foregroundMark x1="82090" y1="23913" x2="82516" y2="80435"/>
                          <a14:foregroundMark x1="75267" y1="50000" x2="75906" y2="76087"/>
                          <a14:foregroundMark x1="97441" y1="52174" x2="98081" y2="80435"/>
                          <a14:foregroundMark x1="93603" y1="47826" x2="92964" y2="80435"/>
                          <a14:foregroundMark x1="91471" y1="39130" x2="91471" y2="39130"/>
                          <a14:backgroundMark x1="6823" y1="8696" x2="6823" y2="91304"/>
                          <a14:backgroundMark x1="853" y1="8696" x2="213" y2="47826"/>
                          <a14:backgroundMark x1="1493" y1="6522" x2="4264" y2="0"/>
                          <a14:backgroundMark x1="5757" y1="21739" x2="6397" y2="21739"/>
                          <a14:backgroundMark x1="5757" y1="17391" x2="5757" y2="8696"/>
                          <a14:backgroundMark x1="13859" y1="67391" x2="13859" y2="67391"/>
                          <a14:backgroundMark x1="14072" y1="78261" x2="14286" y2="84783"/>
                          <a14:backgroundMark x1="20682" y1="8696" x2="21748" y2="28261"/>
                          <a14:backgroundMark x1="14712" y1="93478" x2="14712" y2="95652"/>
                          <a14:backgroundMark x1="28785" y1="13043" x2="29424" y2="32609"/>
                          <a14:backgroundMark x1="36461" y1="15217" x2="37953" y2="32609"/>
                          <a14:backgroundMark x1="43497" y1="13043" x2="44136" y2="36957"/>
                          <a14:backgroundMark x1="57996" y1="2174" x2="57996" y2="2174"/>
                          <a14:backgroundMark x1="61834" y1="8696" x2="63753" y2="23913"/>
                          <a14:backgroundMark x1="63753" y1="56522" x2="63966" y2="65217"/>
                          <a14:backgroundMark x1="57356" y1="58696" x2="57783" y2="60870"/>
                          <a14:backgroundMark x1="71429" y1="28261" x2="71642" y2="32609"/>
                          <a14:backgroundMark x1="72281" y1="50000" x2="72708" y2="67391"/>
                          <a14:backgroundMark x1="36461" y1="89130" x2="36461" y2="89130"/>
                          <a14:backgroundMark x1="36461" y1="47826" x2="36461" y2="47826"/>
                          <a14:backgroundMark x1="36461" y1="58696" x2="36461" y2="58696"/>
                          <a14:backgroundMark x1="36461" y1="78261" x2="36461" y2="78261"/>
                          <a14:backgroundMark x1="38380" y1="36957" x2="38380" y2="36957"/>
                          <a14:backgroundMark x1="44136" y1="50000" x2="44136" y2="65217"/>
                          <a14:backgroundMark x1="44350" y1="84783" x2="44563" y2="93478"/>
                          <a14:backgroundMark x1="45416" y1="6522" x2="48827" y2="6522"/>
                          <a14:backgroundMark x1="50107" y1="13043" x2="50107" y2="13043"/>
                          <a14:backgroundMark x1="50533" y1="43478" x2="50533" y2="43478"/>
                          <a14:backgroundMark x1="58209" y1="86957" x2="58209" y2="86957"/>
                          <a14:backgroundMark x1="57569" y1="71739" x2="57569" y2="71739"/>
                          <a14:backgroundMark x1="78891" y1="23913" x2="78891" y2="23913"/>
                          <a14:backgroundMark x1="78891" y1="73913" x2="78891" y2="73913"/>
                          <a14:backgroundMark x1="79104" y1="93478" x2="79104" y2="93478"/>
                          <a14:backgroundMark x1="92537" y1="15217" x2="92537" y2="15217"/>
                          <a14:backgroundMark x1="93177" y1="39130" x2="93177" y2="39130"/>
                          <a14:backgroundMark x1="92537" y1="56522" x2="92537" y2="56522"/>
                          <a14:backgroundMark x1="93390" y1="95652" x2="93390" y2="95652"/>
                          <a14:backgroundMark x1="99147" y1="95652" x2="99147" y2="95652"/>
                          <a14:backgroundMark x1="99147" y1="52174" x2="99147" y2="52174"/>
                          <a14:backgroundMark x1="71215" y1="89130" x2="71215" y2="89130"/>
                          <a14:backgroundMark x1="61194" y1="95652" x2="61194" y2="95652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800" y="5429189"/>
              <a:ext cx="4467849" cy="43821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9" name="Picture 238"/>
            <p:cNvPicPr>
              <a:picLocks noChangeAspect="1"/>
            </p:cNvPicPr>
            <p:nvPr/>
          </p:nvPicPr>
          <p:blipFill>
            <a:blip r:embed="rId22">
              <a:extLst>
                <a:ext uri="{BEBA8EAE-BF5A-486C-A8C5-ECC9F3942E4B}">
                  <a14:imgProps xmlns:a14="http://schemas.microsoft.com/office/drawing/2010/main">
                    <a14:imgLayer r:embed="rId23">
                      <a14:imgEffect>
                        <a14:backgroundRemoval t="0" b="100000" l="0" r="98081">
                          <a14:foregroundMark x1="1279" y1="23913" x2="2772" y2="8696"/>
                          <a14:foregroundMark x1="2772" y1="4348" x2="5544" y2="19565"/>
                          <a14:foregroundMark x1="3198" y1="32609" x2="3412" y2="43478"/>
                          <a14:foregroundMark x1="4904" y1="19565" x2="5117" y2="60870"/>
                          <a14:foregroundMark x1="9382" y1="32609" x2="10661" y2="52174"/>
                          <a14:foregroundMark x1="5330" y1="15217" x2="5117" y2="58696"/>
                          <a14:foregroundMark x1="3412" y1="41304" x2="5330" y2="63043"/>
                          <a14:foregroundMark x1="1279" y1="23913" x2="3625" y2="43478"/>
                          <a14:foregroundMark x1="2772" y1="10870" x2="3625" y2="6522"/>
                          <a14:foregroundMark x1="11514" y1="36957" x2="11727" y2="39130"/>
                          <a14:foregroundMark x1="9168" y1="69565" x2="11301" y2="80435"/>
                          <a14:foregroundMark x1="16844" y1="21739" x2="17271" y2="34783"/>
                          <a14:foregroundMark x1="16631" y1="65217" x2="17058" y2="73913"/>
                          <a14:foregroundMark x1="33475" y1="67391" x2="33475" y2="67391"/>
                          <a14:foregroundMark x1="33262" y1="32609" x2="34115" y2="60870"/>
                          <a14:foregroundMark x1="30704" y1="56522" x2="32623" y2="80435"/>
                          <a14:foregroundMark x1="33262" y1="23913" x2="33475" y2="32609"/>
                          <a14:foregroundMark x1="25586" y1="30435" x2="26226" y2="67391"/>
                          <a14:foregroundMark x1="32623" y1="17391" x2="33049" y2="17391"/>
                          <a14:foregroundMark x1="34755" y1="30435" x2="34755" y2="30435"/>
                          <a14:foregroundMark x1="33262" y1="76087" x2="33902" y2="78261"/>
                          <a14:foregroundMark x1="35394" y1="71739" x2="35394" y2="71739"/>
                          <a14:foregroundMark x1="39446" y1="21739" x2="39446" y2="21739"/>
                          <a14:foregroundMark x1="42004" y1="65217" x2="42004" y2="65217"/>
                          <a14:foregroundMark x1="42644" y1="80435" x2="42644" y2="80435"/>
                          <a14:foregroundMark x1="42217" y1="56522" x2="42217" y2="56522"/>
                          <a14:foregroundMark x1="37953" y1="60870" x2="37953" y2="60870"/>
                          <a14:foregroundMark x1="37953" y1="54348" x2="39019" y2="39130"/>
                          <a14:foregroundMark x1="37740" y1="73913" x2="37740" y2="76087"/>
                          <a14:foregroundMark x1="37313" y1="71739" x2="37313" y2="71739"/>
                          <a14:foregroundMark x1="37953" y1="86957" x2="37953" y2="86957"/>
                          <a14:foregroundMark x1="47122" y1="32609" x2="47122" y2="32609"/>
                          <a14:foregroundMark x1="47761" y1="26087" x2="48401" y2="47826"/>
                          <a14:foregroundMark x1="46695" y1="69565" x2="46695" y2="69565"/>
                          <a14:foregroundMark x1="46269" y1="80435" x2="49680" y2="71739"/>
                          <a14:foregroundMark x1="45842" y1="28261" x2="47974" y2="19565"/>
                          <a14:foregroundMark x1="55224" y1="21739" x2="54584" y2="39130"/>
                          <a14:foregroundMark x1="53731" y1="78261" x2="55650" y2="80435"/>
                          <a14:foregroundMark x1="56503" y1="67391" x2="56930" y2="78261"/>
                          <a14:foregroundMark x1="59275" y1="36957" x2="61620" y2="21739"/>
                          <a14:foregroundMark x1="60554" y1="34783" x2="59062" y2="78261"/>
                          <a14:foregroundMark x1="60981" y1="45652" x2="62687" y2="82609"/>
                          <a14:foregroundMark x1="68443" y1="26087" x2="68443" y2="26087"/>
                          <a14:foregroundMark x1="69936" y1="32609" x2="69936" y2="32609"/>
                          <a14:foregroundMark x1="74840" y1="23913" x2="74840" y2="23913"/>
                          <a14:foregroundMark x1="73774" y1="17391" x2="73774" y2="17391"/>
                          <a14:foregroundMark x1="89552" y1="23913" x2="90192" y2="71739"/>
                          <a14:foregroundMark x1="96162" y1="19565" x2="95522" y2="82609"/>
                          <a14:foregroundMark x1="82090" y1="23913" x2="82516" y2="80435"/>
                          <a14:foregroundMark x1="75267" y1="50000" x2="75906" y2="76087"/>
                          <a14:foregroundMark x1="97441" y1="52174" x2="98081" y2="80435"/>
                          <a14:foregroundMark x1="93603" y1="47826" x2="92964" y2="80435"/>
                          <a14:foregroundMark x1="91471" y1="39130" x2="91471" y2="39130"/>
                          <a14:backgroundMark x1="6823" y1="8696" x2="6823" y2="91304"/>
                          <a14:backgroundMark x1="853" y1="8696" x2="213" y2="47826"/>
                          <a14:backgroundMark x1="1493" y1="6522" x2="4264" y2="0"/>
                          <a14:backgroundMark x1="5757" y1="21739" x2="6397" y2="21739"/>
                          <a14:backgroundMark x1="5757" y1="17391" x2="5757" y2="8696"/>
                          <a14:backgroundMark x1="13859" y1="67391" x2="13859" y2="67391"/>
                          <a14:backgroundMark x1="14072" y1="78261" x2="14286" y2="84783"/>
                          <a14:backgroundMark x1="20682" y1="8696" x2="21748" y2="28261"/>
                          <a14:backgroundMark x1="14712" y1="93478" x2="14712" y2="95652"/>
                          <a14:backgroundMark x1="28785" y1="13043" x2="29424" y2="32609"/>
                          <a14:backgroundMark x1="36461" y1="15217" x2="37953" y2="32609"/>
                          <a14:backgroundMark x1="43497" y1="13043" x2="44136" y2="36957"/>
                          <a14:backgroundMark x1="57996" y1="2174" x2="57996" y2="2174"/>
                          <a14:backgroundMark x1="61834" y1="8696" x2="63753" y2="23913"/>
                          <a14:backgroundMark x1="63753" y1="56522" x2="63966" y2="65217"/>
                          <a14:backgroundMark x1="57356" y1="58696" x2="57783" y2="60870"/>
                          <a14:backgroundMark x1="71429" y1="28261" x2="71642" y2="32609"/>
                          <a14:backgroundMark x1="72281" y1="50000" x2="72708" y2="67391"/>
                          <a14:backgroundMark x1="36461" y1="89130" x2="36461" y2="89130"/>
                          <a14:backgroundMark x1="36461" y1="47826" x2="36461" y2="47826"/>
                          <a14:backgroundMark x1="36461" y1="58696" x2="36461" y2="58696"/>
                          <a14:backgroundMark x1="36461" y1="78261" x2="36461" y2="78261"/>
                          <a14:backgroundMark x1="38380" y1="36957" x2="38380" y2="36957"/>
                          <a14:backgroundMark x1="44136" y1="50000" x2="44136" y2="65217"/>
                          <a14:backgroundMark x1="44350" y1="84783" x2="44563" y2="93478"/>
                          <a14:backgroundMark x1="45416" y1="6522" x2="48827" y2="6522"/>
                          <a14:backgroundMark x1="50107" y1="13043" x2="50107" y2="13043"/>
                          <a14:backgroundMark x1="50533" y1="43478" x2="50533" y2="43478"/>
                          <a14:backgroundMark x1="58209" y1="86957" x2="58209" y2="86957"/>
                          <a14:backgroundMark x1="57569" y1="71739" x2="57569" y2="71739"/>
                          <a14:backgroundMark x1="78891" y1="23913" x2="78891" y2="23913"/>
                          <a14:backgroundMark x1="78891" y1="73913" x2="78891" y2="73913"/>
                          <a14:backgroundMark x1="79104" y1="93478" x2="79104" y2="93478"/>
                          <a14:backgroundMark x1="92537" y1="15217" x2="92537" y2="15217"/>
                          <a14:backgroundMark x1="93177" y1="39130" x2="93177" y2="39130"/>
                          <a14:backgroundMark x1="92537" y1="56522" x2="92537" y2="56522"/>
                          <a14:backgroundMark x1="93390" y1="95652" x2="93390" y2="95652"/>
                          <a14:backgroundMark x1="99147" y1="95652" x2="99147" y2="95652"/>
                          <a14:backgroundMark x1="99147" y1="52174" x2="99147" y2="52174"/>
                          <a14:backgroundMark x1="71215" y1="89130" x2="71215" y2="89130"/>
                          <a14:backgroundMark x1="61194" y1="95652" x2="61194" y2="95652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" y="5581589"/>
              <a:ext cx="4467849" cy="43821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0" name="Picture 239"/>
            <p:cNvPicPr>
              <a:picLocks noChangeAspect="1"/>
            </p:cNvPicPr>
            <p:nvPr/>
          </p:nvPicPr>
          <p:blipFill>
            <a:blip r:embed="rId22">
              <a:extLst>
                <a:ext uri="{BEBA8EAE-BF5A-486C-A8C5-ECC9F3942E4B}">
                  <a14:imgProps xmlns:a14="http://schemas.microsoft.com/office/drawing/2010/main">
                    <a14:imgLayer r:embed="rId23">
                      <a14:imgEffect>
                        <a14:backgroundRemoval t="0" b="100000" l="0" r="98081">
                          <a14:foregroundMark x1="1279" y1="23913" x2="2772" y2="8696"/>
                          <a14:foregroundMark x1="2772" y1="4348" x2="5544" y2="19565"/>
                          <a14:foregroundMark x1="3198" y1="32609" x2="3412" y2="43478"/>
                          <a14:foregroundMark x1="4904" y1="19565" x2="5117" y2="60870"/>
                          <a14:foregroundMark x1="9382" y1="32609" x2="10661" y2="52174"/>
                          <a14:foregroundMark x1="5330" y1="15217" x2="5117" y2="58696"/>
                          <a14:foregroundMark x1="3412" y1="41304" x2="5330" y2="63043"/>
                          <a14:foregroundMark x1="1279" y1="23913" x2="3625" y2="43478"/>
                          <a14:foregroundMark x1="2772" y1="10870" x2="3625" y2="6522"/>
                          <a14:foregroundMark x1="11514" y1="36957" x2="11727" y2="39130"/>
                          <a14:foregroundMark x1="9168" y1="69565" x2="11301" y2="80435"/>
                          <a14:foregroundMark x1="16844" y1="21739" x2="17271" y2="34783"/>
                          <a14:foregroundMark x1="16631" y1="65217" x2="17058" y2="73913"/>
                          <a14:foregroundMark x1="33475" y1="67391" x2="33475" y2="67391"/>
                          <a14:foregroundMark x1="33262" y1="32609" x2="34115" y2="60870"/>
                          <a14:foregroundMark x1="30704" y1="56522" x2="32623" y2="80435"/>
                          <a14:foregroundMark x1="33262" y1="23913" x2="33475" y2="32609"/>
                          <a14:foregroundMark x1="25586" y1="30435" x2="26226" y2="67391"/>
                          <a14:foregroundMark x1="32623" y1="17391" x2="33049" y2="17391"/>
                          <a14:foregroundMark x1="34755" y1="30435" x2="34755" y2="30435"/>
                          <a14:foregroundMark x1="33262" y1="76087" x2="33902" y2="78261"/>
                          <a14:foregroundMark x1="35394" y1="71739" x2="35394" y2="71739"/>
                          <a14:foregroundMark x1="39446" y1="21739" x2="39446" y2="21739"/>
                          <a14:foregroundMark x1="42004" y1="65217" x2="42004" y2="65217"/>
                          <a14:foregroundMark x1="42644" y1="80435" x2="42644" y2="80435"/>
                          <a14:foregroundMark x1="42217" y1="56522" x2="42217" y2="56522"/>
                          <a14:foregroundMark x1="37953" y1="60870" x2="37953" y2="60870"/>
                          <a14:foregroundMark x1="37953" y1="54348" x2="39019" y2="39130"/>
                          <a14:foregroundMark x1="37740" y1="73913" x2="37740" y2="76087"/>
                          <a14:foregroundMark x1="37313" y1="71739" x2="37313" y2="71739"/>
                          <a14:foregroundMark x1="37953" y1="86957" x2="37953" y2="86957"/>
                          <a14:foregroundMark x1="47122" y1="32609" x2="47122" y2="32609"/>
                          <a14:foregroundMark x1="47761" y1="26087" x2="48401" y2="47826"/>
                          <a14:foregroundMark x1="46695" y1="69565" x2="46695" y2="69565"/>
                          <a14:foregroundMark x1="46269" y1="80435" x2="49680" y2="71739"/>
                          <a14:foregroundMark x1="45842" y1="28261" x2="47974" y2="19565"/>
                          <a14:foregroundMark x1="55224" y1="21739" x2="54584" y2="39130"/>
                          <a14:foregroundMark x1="53731" y1="78261" x2="55650" y2="80435"/>
                          <a14:foregroundMark x1="56503" y1="67391" x2="56930" y2="78261"/>
                          <a14:foregroundMark x1="59275" y1="36957" x2="61620" y2="21739"/>
                          <a14:foregroundMark x1="60554" y1="34783" x2="59062" y2="78261"/>
                          <a14:foregroundMark x1="60981" y1="45652" x2="62687" y2="82609"/>
                          <a14:foregroundMark x1="68443" y1="26087" x2="68443" y2="26087"/>
                          <a14:foregroundMark x1="69936" y1="32609" x2="69936" y2="32609"/>
                          <a14:foregroundMark x1="74840" y1="23913" x2="74840" y2="23913"/>
                          <a14:foregroundMark x1="73774" y1="17391" x2="73774" y2="17391"/>
                          <a14:foregroundMark x1="89552" y1="23913" x2="90192" y2="71739"/>
                          <a14:foregroundMark x1="96162" y1="19565" x2="95522" y2="82609"/>
                          <a14:foregroundMark x1="82090" y1="23913" x2="82516" y2="80435"/>
                          <a14:foregroundMark x1="75267" y1="50000" x2="75906" y2="76087"/>
                          <a14:foregroundMark x1="97441" y1="52174" x2="98081" y2="80435"/>
                          <a14:foregroundMark x1="93603" y1="47826" x2="92964" y2="80435"/>
                          <a14:foregroundMark x1="91471" y1="39130" x2="91471" y2="39130"/>
                          <a14:backgroundMark x1="6823" y1="8696" x2="6823" y2="91304"/>
                          <a14:backgroundMark x1="853" y1="8696" x2="213" y2="47826"/>
                          <a14:backgroundMark x1="1493" y1="6522" x2="4264" y2="0"/>
                          <a14:backgroundMark x1="5757" y1="21739" x2="6397" y2="21739"/>
                          <a14:backgroundMark x1="5757" y1="17391" x2="5757" y2="8696"/>
                          <a14:backgroundMark x1="13859" y1="67391" x2="13859" y2="67391"/>
                          <a14:backgroundMark x1="14072" y1="78261" x2="14286" y2="84783"/>
                          <a14:backgroundMark x1="20682" y1="8696" x2="21748" y2="28261"/>
                          <a14:backgroundMark x1="14712" y1="93478" x2="14712" y2="95652"/>
                          <a14:backgroundMark x1="28785" y1="13043" x2="29424" y2="32609"/>
                          <a14:backgroundMark x1="36461" y1="15217" x2="37953" y2="32609"/>
                          <a14:backgroundMark x1="43497" y1="13043" x2="44136" y2="36957"/>
                          <a14:backgroundMark x1="57996" y1="2174" x2="57996" y2="2174"/>
                          <a14:backgroundMark x1="61834" y1="8696" x2="63753" y2="23913"/>
                          <a14:backgroundMark x1="63753" y1="56522" x2="63966" y2="65217"/>
                          <a14:backgroundMark x1="57356" y1="58696" x2="57783" y2="60870"/>
                          <a14:backgroundMark x1="71429" y1="28261" x2="71642" y2="32609"/>
                          <a14:backgroundMark x1="72281" y1="50000" x2="72708" y2="67391"/>
                          <a14:backgroundMark x1="36461" y1="89130" x2="36461" y2="89130"/>
                          <a14:backgroundMark x1="36461" y1="47826" x2="36461" y2="47826"/>
                          <a14:backgroundMark x1="36461" y1="58696" x2="36461" y2="58696"/>
                          <a14:backgroundMark x1="36461" y1="78261" x2="36461" y2="78261"/>
                          <a14:backgroundMark x1="38380" y1="36957" x2="38380" y2="36957"/>
                          <a14:backgroundMark x1="44136" y1="50000" x2="44136" y2="65217"/>
                          <a14:backgroundMark x1="44350" y1="84783" x2="44563" y2="93478"/>
                          <a14:backgroundMark x1="45416" y1="6522" x2="48827" y2="6522"/>
                          <a14:backgroundMark x1="50107" y1="13043" x2="50107" y2="13043"/>
                          <a14:backgroundMark x1="50533" y1="43478" x2="50533" y2="43478"/>
                          <a14:backgroundMark x1="58209" y1="86957" x2="58209" y2="86957"/>
                          <a14:backgroundMark x1="57569" y1="71739" x2="57569" y2="71739"/>
                          <a14:backgroundMark x1="78891" y1="23913" x2="78891" y2="23913"/>
                          <a14:backgroundMark x1="78891" y1="73913" x2="78891" y2="73913"/>
                          <a14:backgroundMark x1="79104" y1="93478" x2="79104" y2="93478"/>
                          <a14:backgroundMark x1="92537" y1="15217" x2="92537" y2="15217"/>
                          <a14:backgroundMark x1="93177" y1="39130" x2="93177" y2="39130"/>
                          <a14:backgroundMark x1="92537" y1="56522" x2="92537" y2="56522"/>
                          <a14:backgroundMark x1="93390" y1="95652" x2="93390" y2="95652"/>
                          <a14:backgroundMark x1="99147" y1="95652" x2="99147" y2="95652"/>
                          <a14:backgroundMark x1="99147" y1="52174" x2="99147" y2="52174"/>
                          <a14:backgroundMark x1="71215" y1="89130" x2="71215" y2="89130"/>
                          <a14:backgroundMark x1="61194" y1="95652" x2="61194" y2="95652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0" y="5733989"/>
              <a:ext cx="4467849" cy="43821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1" name="Picture 240"/>
            <p:cNvPicPr>
              <a:picLocks noChangeAspect="1"/>
            </p:cNvPicPr>
            <p:nvPr/>
          </p:nvPicPr>
          <p:blipFill>
            <a:blip r:embed="rId22">
              <a:extLst>
                <a:ext uri="{BEBA8EAE-BF5A-486C-A8C5-ECC9F3942E4B}">
                  <a14:imgProps xmlns:a14="http://schemas.microsoft.com/office/drawing/2010/main">
                    <a14:imgLayer r:embed="rId23">
                      <a14:imgEffect>
                        <a14:backgroundRemoval t="0" b="100000" l="0" r="98081">
                          <a14:foregroundMark x1="1279" y1="23913" x2="2772" y2="8696"/>
                          <a14:foregroundMark x1="2772" y1="4348" x2="5544" y2="19565"/>
                          <a14:foregroundMark x1="3198" y1="32609" x2="3412" y2="43478"/>
                          <a14:foregroundMark x1="4904" y1="19565" x2="5117" y2="60870"/>
                          <a14:foregroundMark x1="9382" y1="32609" x2="10661" y2="52174"/>
                          <a14:foregroundMark x1="5330" y1="15217" x2="5117" y2="58696"/>
                          <a14:foregroundMark x1="3412" y1="41304" x2="5330" y2="63043"/>
                          <a14:foregroundMark x1="1279" y1="23913" x2="3625" y2="43478"/>
                          <a14:foregroundMark x1="2772" y1="10870" x2="3625" y2="6522"/>
                          <a14:foregroundMark x1="11514" y1="36957" x2="11727" y2="39130"/>
                          <a14:foregroundMark x1="9168" y1="69565" x2="11301" y2="80435"/>
                          <a14:foregroundMark x1="16844" y1="21739" x2="17271" y2="34783"/>
                          <a14:foregroundMark x1="16631" y1="65217" x2="17058" y2="73913"/>
                          <a14:foregroundMark x1="33475" y1="67391" x2="33475" y2="67391"/>
                          <a14:foregroundMark x1="33262" y1="32609" x2="34115" y2="60870"/>
                          <a14:foregroundMark x1="30704" y1="56522" x2="32623" y2="80435"/>
                          <a14:foregroundMark x1="33262" y1="23913" x2="33475" y2="32609"/>
                          <a14:foregroundMark x1="25586" y1="30435" x2="26226" y2="67391"/>
                          <a14:foregroundMark x1="32623" y1="17391" x2="33049" y2="17391"/>
                          <a14:foregroundMark x1="34755" y1="30435" x2="34755" y2="30435"/>
                          <a14:foregroundMark x1="33262" y1="76087" x2="33902" y2="78261"/>
                          <a14:foregroundMark x1="35394" y1="71739" x2="35394" y2="71739"/>
                          <a14:foregroundMark x1="39446" y1="21739" x2="39446" y2="21739"/>
                          <a14:foregroundMark x1="42004" y1="65217" x2="42004" y2="65217"/>
                          <a14:foregroundMark x1="42644" y1="80435" x2="42644" y2="80435"/>
                          <a14:foregroundMark x1="42217" y1="56522" x2="42217" y2="56522"/>
                          <a14:foregroundMark x1="37953" y1="60870" x2="37953" y2="60870"/>
                          <a14:foregroundMark x1="37953" y1="54348" x2="39019" y2="39130"/>
                          <a14:foregroundMark x1="37740" y1="73913" x2="37740" y2="76087"/>
                          <a14:foregroundMark x1="37313" y1="71739" x2="37313" y2="71739"/>
                          <a14:foregroundMark x1="37953" y1="86957" x2="37953" y2="86957"/>
                          <a14:foregroundMark x1="47122" y1="32609" x2="47122" y2="32609"/>
                          <a14:foregroundMark x1="47761" y1="26087" x2="48401" y2="47826"/>
                          <a14:foregroundMark x1="46695" y1="69565" x2="46695" y2="69565"/>
                          <a14:foregroundMark x1="46269" y1="80435" x2="49680" y2="71739"/>
                          <a14:foregroundMark x1="45842" y1="28261" x2="47974" y2="19565"/>
                          <a14:foregroundMark x1="55224" y1="21739" x2="54584" y2="39130"/>
                          <a14:foregroundMark x1="53731" y1="78261" x2="55650" y2="80435"/>
                          <a14:foregroundMark x1="56503" y1="67391" x2="56930" y2="78261"/>
                          <a14:foregroundMark x1="59275" y1="36957" x2="61620" y2="21739"/>
                          <a14:foregroundMark x1="60554" y1="34783" x2="59062" y2="78261"/>
                          <a14:foregroundMark x1="60981" y1="45652" x2="62687" y2="82609"/>
                          <a14:foregroundMark x1="68443" y1="26087" x2="68443" y2="26087"/>
                          <a14:foregroundMark x1="69936" y1="32609" x2="69936" y2="32609"/>
                          <a14:foregroundMark x1="74840" y1="23913" x2="74840" y2="23913"/>
                          <a14:foregroundMark x1="73774" y1="17391" x2="73774" y2="17391"/>
                          <a14:foregroundMark x1="89552" y1="23913" x2="90192" y2="71739"/>
                          <a14:foregroundMark x1="96162" y1="19565" x2="95522" y2="82609"/>
                          <a14:foregroundMark x1="82090" y1="23913" x2="82516" y2="80435"/>
                          <a14:foregroundMark x1="75267" y1="50000" x2="75906" y2="76087"/>
                          <a14:foregroundMark x1="97441" y1="52174" x2="98081" y2="80435"/>
                          <a14:foregroundMark x1="93603" y1="47826" x2="92964" y2="80435"/>
                          <a14:foregroundMark x1="91471" y1="39130" x2="91471" y2="39130"/>
                          <a14:backgroundMark x1="6823" y1="8696" x2="6823" y2="91304"/>
                          <a14:backgroundMark x1="853" y1="8696" x2="213" y2="47826"/>
                          <a14:backgroundMark x1="1493" y1="6522" x2="4264" y2="0"/>
                          <a14:backgroundMark x1="5757" y1="21739" x2="6397" y2="21739"/>
                          <a14:backgroundMark x1="5757" y1="17391" x2="5757" y2="8696"/>
                          <a14:backgroundMark x1="13859" y1="67391" x2="13859" y2="67391"/>
                          <a14:backgroundMark x1="14072" y1="78261" x2="14286" y2="84783"/>
                          <a14:backgroundMark x1="20682" y1="8696" x2="21748" y2="28261"/>
                          <a14:backgroundMark x1="14712" y1="93478" x2="14712" y2="95652"/>
                          <a14:backgroundMark x1="28785" y1="13043" x2="29424" y2="32609"/>
                          <a14:backgroundMark x1="36461" y1="15217" x2="37953" y2="32609"/>
                          <a14:backgroundMark x1="43497" y1="13043" x2="44136" y2="36957"/>
                          <a14:backgroundMark x1="57996" y1="2174" x2="57996" y2="2174"/>
                          <a14:backgroundMark x1="61834" y1="8696" x2="63753" y2="23913"/>
                          <a14:backgroundMark x1="63753" y1="56522" x2="63966" y2="65217"/>
                          <a14:backgroundMark x1="57356" y1="58696" x2="57783" y2="60870"/>
                          <a14:backgroundMark x1="71429" y1="28261" x2="71642" y2="32609"/>
                          <a14:backgroundMark x1="72281" y1="50000" x2="72708" y2="67391"/>
                          <a14:backgroundMark x1="36461" y1="89130" x2="36461" y2="89130"/>
                          <a14:backgroundMark x1="36461" y1="47826" x2="36461" y2="47826"/>
                          <a14:backgroundMark x1="36461" y1="58696" x2="36461" y2="58696"/>
                          <a14:backgroundMark x1="36461" y1="78261" x2="36461" y2="78261"/>
                          <a14:backgroundMark x1="38380" y1="36957" x2="38380" y2="36957"/>
                          <a14:backgroundMark x1="44136" y1="50000" x2="44136" y2="65217"/>
                          <a14:backgroundMark x1="44350" y1="84783" x2="44563" y2="93478"/>
                          <a14:backgroundMark x1="45416" y1="6522" x2="48827" y2="6522"/>
                          <a14:backgroundMark x1="50107" y1="13043" x2="50107" y2="13043"/>
                          <a14:backgroundMark x1="50533" y1="43478" x2="50533" y2="43478"/>
                          <a14:backgroundMark x1="58209" y1="86957" x2="58209" y2="86957"/>
                          <a14:backgroundMark x1="57569" y1="71739" x2="57569" y2="71739"/>
                          <a14:backgroundMark x1="78891" y1="23913" x2="78891" y2="23913"/>
                          <a14:backgroundMark x1="78891" y1="73913" x2="78891" y2="73913"/>
                          <a14:backgroundMark x1="79104" y1="93478" x2="79104" y2="93478"/>
                          <a14:backgroundMark x1="92537" y1="15217" x2="92537" y2="15217"/>
                          <a14:backgroundMark x1="93177" y1="39130" x2="93177" y2="39130"/>
                          <a14:backgroundMark x1="92537" y1="56522" x2="92537" y2="56522"/>
                          <a14:backgroundMark x1="93390" y1="95652" x2="93390" y2="95652"/>
                          <a14:backgroundMark x1="99147" y1="95652" x2="99147" y2="95652"/>
                          <a14:backgroundMark x1="99147" y1="52174" x2="99147" y2="52174"/>
                          <a14:backgroundMark x1="71215" y1="89130" x2="71215" y2="89130"/>
                          <a14:backgroundMark x1="61194" y1="95652" x2="61194" y2="95652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0" y="5886389"/>
              <a:ext cx="4467849" cy="438211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742965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Example: </a:t>
            </a:r>
            <a:r>
              <a:rPr lang="en-US" dirty="0" smtClean="0"/>
              <a:t>Documenting Social Events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578075"/>
            <a:ext cx="7943850" cy="38442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903333" y="2873479"/>
            <a:ext cx="7635829" cy="3496338"/>
            <a:chOff x="903333" y="2737680"/>
            <a:chExt cx="7635829" cy="3496338"/>
          </a:xfrm>
        </p:grpSpPr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34200" y="3990218"/>
              <a:ext cx="1604962" cy="12095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2" name="Picture 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3950" y="4969601"/>
              <a:ext cx="1700211" cy="12644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3" name="Picture 9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3333" y="4819650"/>
              <a:ext cx="1613993" cy="1200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4" name="Picture 10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3328" y="2737680"/>
              <a:ext cx="1706539" cy="1267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5" name="Picture 11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37445" y="3418649"/>
              <a:ext cx="1793432" cy="11763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6" name="Picture 12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76500" y="3289235"/>
              <a:ext cx="1889251" cy="12549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4" name="Group 3"/>
          <p:cNvGrpSpPr/>
          <p:nvPr/>
        </p:nvGrpSpPr>
        <p:grpSpPr>
          <a:xfrm>
            <a:off x="-56406" y="5178578"/>
            <a:ext cx="955701" cy="786438"/>
            <a:chOff x="2207723" y="1547725"/>
            <a:chExt cx="955701" cy="786438"/>
          </a:xfrm>
        </p:grpSpPr>
        <p:pic>
          <p:nvPicPr>
            <p:cNvPr id="16" name="Picture 15" descr="j0433930.png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401252" y="1547725"/>
              <a:ext cx="762172" cy="762173"/>
            </a:xfrm>
            <a:prstGeom prst="rect">
              <a:avLst/>
            </a:prstGeom>
          </p:spPr>
        </p:pic>
        <p:pic>
          <p:nvPicPr>
            <p:cNvPr id="15" name="Picture 27" descr="j0439836.png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207723" y="1828800"/>
              <a:ext cx="611677" cy="505363"/>
            </a:xfrm>
            <a:prstGeom prst="rect">
              <a:avLst/>
            </a:prstGeom>
          </p:spPr>
        </p:pic>
      </p:grpSp>
      <p:grpSp>
        <p:nvGrpSpPr>
          <p:cNvPr id="18" name="Group 17"/>
          <p:cNvGrpSpPr/>
          <p:nvPr/>
        </p:nvGrpSpPr>
        <p:grpSpPr>
          <a:xfrm>
            <a:off x="1447800" y="3732798"/>
            <a:ext cx="955701" cy="786438"/>
            <a:chOff x="2207723" y="1547725"/>
            <a:chExt cx="955701" cy="786438"/>
          </a:xfrm>
        </p:grpSpPr>
        <p:pic>
          <p:nvPicPr>
            <p:cNvPr id="19" name="Picture 18" descr="j0433930.png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401252" y="1547725"/>
              <a:ext cx="762172" cy="762173"/>
            </a:xfrm>
            <a:prstGeom prst="rect">
              <a:avLst/>
            </a:prstGeom>
          </p:spPr>
        </p:pic>
        <p:pic>
          <p:nvPicPr>
            <p:cNvPr id="20" name="Picture 27" descr="j0439836.png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207723" y="1828800"/>
              <a:ext cx="611677" cy="505363"/>
            </a:xfrm>
            <a:prstGeom prst="rect">
              <a:avLst/>
            </a:prstGeom>
          </p:spPr>
        </p:pic>
      </p:grpSp>
      <p:grpSp>
        <p:nvGrpSpPr>
          <p:cNvPr id="21" name="Group 20"/>
          <p:cNvGrpSpPr/>
          <p:nvPr/>
        </p:nvGrpSpPr>
        <p:grpSpPr>
          <a:xfrm>
            <a:off x="3873498" y="5638800"/>
            <a:ext cx="955701" cy="786438"/>
            <a:chOff x="2207723" y="1547725"/>
            <a:chExt cx="955701" cy="786438"/>
          </a:xfrm>
        </p:grpSpPr>
        <p:pic>
          <p:nvPicPr>
            <p:cNvPr id="22" name="Picture 21" descr="j0433930.png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401252" y="1547725"/>
              <a:ext cx="762172" cy="762173"/>
            </a:xfrm>
            <a:prstGeom prst="rect">
              <a:avLst/>
            </a:prstGeom>
          </p:spPr>
        </p:pic>
        <p:pic>
          <p:nvPicPr>
            <p:cNvPr id="23" name="Picture 27" descr="j0439836.png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207723" y="1828800"/>
              <a:ext cx="611677" cy="505363"/>
            </a:xfrm>
            <a:prstGeom prst="rect">
              <a:avLst/>
            </a:prstGeom>
          </p:spPr>
        </p:pic>
      </p:grpSp>
      <p:grpSp>
        <p:nvGrpSpPr>
          <p:cNvPr id="24" name="Group 23"/>
          <p:cNvGrpSpPr/>
          <p:nvPr/>
        </p:nvGrpSpPr>
        <p:grpSpPr>
          <a:xfrm>
            <a:off x="8216900" y="5478864"/>
            <a:ext cx="955701" cy="786438"/>
            <a:chOff x="2207723" y="1547725"/>
            <a:chExt cx="955701" cy="786438"/>
          </a:xfrm>
        </p:grpSpPr>
        <p:pic>
          <p:nvPicPr>
            <p:cNvPr id="25" name="Picture 24" descr="j0433930.png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401252" y="1547725"/>
              <a:ext cx="762172" cy="762173"/>
            </a:xfrm>
            <a:prstGeom prst="rect">
              <a:avLst/>
            </a:prstGeom>
          </p:spPr>
        </p:pic>
        <p:pic>
          <p:nvPicPr>
            <p:cNvPr id="26" name="Picture 27" descr="j0439836.png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207723" y="1828800"/>
              <a:ext cx="611677" cy="505363"/>
            </a:xfrm>
            <a:prstGeom prst="rect">
              <a:avLst/>
            </a:prstGeom>
          </p:spPr>
        </p:pic>
      </p:grpSp>
      <p:grpSp>
        <p:nvGrpSpPr>
          <p:cNvPr id="27" name="Group 26"/>
          <p:cNvGrpSpPr/>
          <p:nvPr/>
        </p:nvGrpSpPr>
        <p:grpSpPr>
          <a:xfrm>
            <a:off x="7514890" y="2873479"/>
            <a:ext cx="955701" cy="786438"/>
            <a:chOff x="2207723" y="1547725"/>
            <a:chExt cx="955701" cy="786438"/>
          </a:xfrm>
        </p:grpSpPr>
        <p:pic>
          <p:nvPicPr>
            <p:cNvPr id="28" name="Picture 27" descr="j0433930.png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401252" y="1547725"/>
              <a:ext cx="762172" cy="762173"/>
            </a:xfrm>
            <a:prstGeom prst="rect">
              <a:avLst/>
            </a:prstGeom>
          </p:spPr>
        </p:pic>
        <p:pic>
          <p:nvPicPr>
            <p:cNvPr id="29" name="Picture 27" descr="j0439836.png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207723" y="1828800"/>
              <a:ext cx="611677" cy="505363"/>
            </a:xfrm>
            <a:prstGeom prst="rect">
              <a:avLst/>
            </a:prstGeom>
          </p:spPr>
        </p:pic>
      </p:grpSp>
      <p:grpSp>
        <p:nvGrpSpPr>
          <p:cNvPr id="30" name="Group 29"/>
          <p:cNvGrpSpPr/>
          <p:nvPr/>
        </p:nvGrpSpPr>
        <p:grpSpPr>
          <a:xfrm>
            <a:off x="3863965" y="2418130"/>
            <a:ext cx="955701" cy="786438"/>
            <a:chOff x="2207723" y="1547725"/>
            <a:chExt cx="955701" cy="786438"/>
          </a:xfrm>
        </p:grpSpPr>
        <p:pic>
          <p:nvPicPr>
            <p:cNvPr id="31" name="Picture 30" descr="j0433930.png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401252" y="1547725"/>
              <a:ext cx="762172" cy="762173"/>
            </a:xfrm>
            <a:prstGeom prst="rect">
              <a:avLst/>
            </a:prstGeom>
          </p:spPr>
        </p:pic>
        <p:pic>
          <p:nvPicPr>
            <p:cNvPr id="32" name="Picture 27" descr="j0439836.png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207723" y="1828800"/>
              <a:ext cx="611677" cy="505363"/>
            </a:xfrm>
            <a:prstGeom prst="rect">
              <a:avLst/>
            </a:prstGeom>
          </p:spPr>
        </p:pic>
      </p:grpSp>
      <p:pic>
        <p:nvPicPr>
          <p:cNvPr id="1038" name="Picture 14" descr="https://encrypted-tbn0.google.com/images?q=tbn:ANd9GcTr0rxyk22MJF5KCxEZE7RFnrouInbxakEkGtTN-8_S1nm_i2zfdQ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23" y="4790149"/>
            <a:ext cx="575671" cy="524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14" descr="https://encrypted-tbn0.google.com/images?q=tbn:ANd9GcTr0rxyk22MJF5KCxEZE7RFnrouInbxakEkGtTN-8_S1nm_i2zfdQ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9160" y="3145121"/>
            <a:ext cx="575671" cy="524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14" descr="https://encrypted-tbn0.google.com/images?q=tbn:ANd9GcTr0rxyk22MJF5KCxEZE7RFnrouInbxakEkGtTN-8_S1nm_i2zfdQ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9803" y="5105400"/>
            <a:ext cx="575671" cy="524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14" descr="https://encrypted-tbn0.google.com/images?q=tbn:ANd9GcTr0rxyk22MJF5KCxEZE7RFnrouInbxakEkGtTN-8_S1nm_i2zfdQ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0371" y="2180162"/>
            <a:ext cx="575671" cy="524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14" descr="https://encrypted-tbn0.google.com/images?q=tbn:ANd9GcTr0rxyk22MJF5KCxEZE7RFnrouInbxakEkGtTN-8_S1nm_i2zfdQ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1326" y="2603607"/>
            <a:ext cx="575671" cy="524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14" descr="https://encrypted-tbn0.google.com/images?q=tbn:ANd9GcTr0rxyk22MJF5KCxEZE7RFnrouInbxakEkGtTN-8_S1nm_i2zfdQ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0591" y="4924650"/>
            <a:ext cx="575671" cy="524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6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206" y="1759384"/>
            <a:ext cx="614548" cy="384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" name="Picture 8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3403" y="1759384"/>
            <a:ext cx="622762" cy="384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" name="Picture 9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6926" y="1760038"/>
            <a:ext cx="627445" cy="38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" name="Picture 10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4286" y="1759384"/>
            <a:ext cx="623541" cy="384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" name="Picture 11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2723" y="1760037"/>
            <a:ext cx="706094" cy="384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" name="Picture 12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5662" y="1759384"/>
            <a:ext cx="697252" cy="384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0" b="100000" l="0" r="100000">
                        <a14:foregroundMark x1="29020" y1="36437" x2="30588" y2="41296"/>
                        <a14:foregroundMark x1="43922" y1="32794" x2="44706" y2="38057"/>
                        <a14:foregroundMark x1="37255" y1="10931" x2="29020" y2="5668"/>
                        <a14:foregroundMark x1="31373" y1="6478" x2="37647" y2="405"/>
                        <a14:foregroundMark x1="38039" y1="1215" x2="42353" y2="9717"/>
                        <a14:foregroundMark x1="46667" y1="9312" x2="47451" y2="405"/>
                        <a14:foregroundMark x1="47843" y1="1215" x2="59608" y2="2024"/>
                        <a14:foregroundMark x1="59216" y1="2429" x2="53333" y2="12146"/>
                        <a14:foregroundMark x1="87451" y1="53441" x2="99608" y2="67206"/>
                        <a14:foregroundMark x1="98431" y1="66802" x2="99608" y2="81781"/>
                        <a14:foregroundMark x1="98431" y1="80972" x2="93725" y2="89879"/>
                        <a14:backgroundMark x1="3922" y1="82591" x2="5490" y2="82996"/>
                        <a14:backgroundMark x1="24706" y1="77733" x2="26275" y2="77733"/>
                        <a14:backgroundMark x1="59608" y1="1619" x2="60000" y2="0"/>
                        <a14:backgroundMark x1="30196" y1="5263" x2="29020" y2="7287"/>
                        <a14:backgroundMark x1="93725" y1="90688" x2="96078" y2="882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0042" y="1447800"/>
            <a:ext cx="887758" cy="904831"/>
          </a:xfrm>
          <a:prstGeom prst="rect">
            <a:avLst/>
          </a:prstGeom>
          <a:noFill/>
          <a:ln>
            <a:noFill/>
          </a:ln>
          <a:effectLst>
            <a:glow rad="127000">
              <a:schemeClr val="accent1">
                <a:alpha val="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3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5800" y="2214176"/>
            <a:ext cx="887758" cy="376624"/>
          </a:xfrm>
          <a:prstGeom prst="rect">
            <a:avLst/>
          </a:prstGeom>
          <a:noFill/>
          <a:ln>
            <a:noFill/>
          </a:ln>
          <a:effectLst>
            <a:glow rad="127000">
              <a:schemeClr val="accent1">
                <a:alpha val="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1455214" y="3110269"/>
            <a:ext cx="6490973" cy="3463053"/>
            <a:chOff x="1455214" y="3110269"/>
            <a:chExt cx="6490973" cy="3463053"/>
          </a:xfrm>
        </p:grpSpPr>
        <p:pic>
          <p:nvPicPr>
            <p:cNvPr id="1028" name="Picture 4" descr="C:\Users\dragon\AppData\Local\Microsoft\Windows\Temporary Internet Files\Content.IE5\OU2RKY8E\MC900441489[1].png"/>
            <p:cNvPicPr>
              <a:picLocks noChangeAspect="1" noChangeArrowheads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4253" y="4439142"/>
              <a:ext cx="477322" cy="4773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6" name="Picture 4" descr="C:\Users\dragon\AppData\Local\Microsoft\Windows\Temporary Internet Files\Content.IE5\OU2RKY8E\MC900441489[1].png"/>
            <p:cNvPicPr>
              <a:picLocks noChangeAspect="1" noChangeArrowheads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55214" y="5944954"/>
              <a:ext cx="477322" cy="4773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7" name="Picture 4" descr="C:\Users\dragon\AppData\Local\Microsoft\Windows\Temporary Internet Files\Content.IE5\OU2RKY8E\MC900441489[1].png"/>
            <p:cNvPicPr>
              <a:picLocks noChangeAspect="1" noChangeArrowheads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04278" y="6096000"/>
              <a:ext cx="477322" cy="4773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4" descr="C:\Users\dragon\AppData\Local\Microsoft\Windows\Temporary Internet Files\Content.IE5\OU2RKY8E\MC900441489[1].png"/>
            <p:cNvPicPr>
              <a:picLocks noChangeAspect="1" noChangeArrowheads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68865" y="5117783"/>
              <a:ext cx="477322" cy="4773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9" name="Picture 4" descr="C:\Users\dragon\AppData\Local\Microsoft\Windows\Temporary Internet Files\Content.IE5\OU2RKY8E\MC900441489[1].png"/>
            <p:cNvPicPr>
              <a:picLocks noChangeAspect="1" noChangeArrowheads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49415" y="3179988"/>
              <a:ext cx="477322" cy="4773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0" name="Picture 4" descr="C:\Users\dragon\AppData\Local\Microsoft\Windows\Temporary Internet Files\Content.IE5\OU2RKY8E\MC900441489[1].png"/>
            <p:cNvPicPr>
              <a:picLocks noChangeAspect="1" noChangeArrowheads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10884" y="3110269"/>
              <a:ext cx="477322" cy="4773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" name="Rounded Rectangular Callout 7"/>
          <p:cNvSpPr/>
          <p:nvPr/>
        </p:nvSpPr>
        <p:spPr>
          <a:xfrm>
            <a:off x="7391400" y="1447800"/>
            <a:ext cx="1574198" cy="360645"/>
          </a:xfrm>
          <a:prstGeom prst="wedgeRoundRectCallout">
            <a:avLst>
              <a:gd name="adj1" fmla="val -49665"/>
              <a:gd name="adj2" fmla="val 83628"/>
              <a:gd name="adj3" fmla="val 1666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Summaries</a:t>
            </a:r>
            <a:endParaRPr lang="en-US" b="1" dirty="0"/>
          </a:p>
        </p:txBody>
      </p:sp>
      <p:pic>
        <p:nvPicPr>
          <p:cNvPr id="54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295400"/>
            <a:ext cx="1700211" cy="1264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295400"/>
            <a:ext cx="1706539" cy="1267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6" name="Picture 1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295401"/>
            <a:ext cx="1889251" cy="126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7" name="Rounded Rectangular Callout 56"/>
          <p:cNvSpPr/>
          <p:nvPr/>
        </p:nvSpPr>
        <p:spPr>
          <a:xfrm>
            <a:off x="7391400" y="1447800"/>
            <a:ext cx="1574198" cy="360645"/>
          </a:xfrm>
          <a:prstGeom prst="wedgeRoundRectCallout">
            <a:avLst>
              <a:gd name="adj1" fmla="val -49665"/>
              <a:gd name="adj2" fmla="val 83628"/>
              <a:gd name="adj3" fmla="val 1666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Full Videos</a:t>
            </a:r>
            <a:endParaRPr lang="en-US" b="1" dirty="0"/>
          </a:p>
        </p:txBody>
      </p:sp>
      <p:grpSp>
        <p:nvGrpSpPr>
          <p:cNvPr id="5" name="Group 4"/>
          <p:cNvGrpSpPr/>
          <p:nvPr/>
        </p:nvGrpSpPr>
        <p:grpSpPr>
          <a:xfrm>
            <a:off x="758174" y="2179300"/>
            <a:ext cx="8004826" cy="3459500"/>
            <a:chOff x="735537" y="2235145"/>
            <a:chExt cx="8004826" cy="3459500"/>
          </a:xfrm>
        </p:grpSpPr>
        <p:sp>
          <p:nvSpPr>
            <p:cNvPr id="58" name="Rounded Rectangular Callout 57"/>
            <p:cNvSpPr/>
            <p:nvPr/>
          </p:nvSpPr>
          <p:spPr>
            <a:xfrm>
              <a:off x="735537" y="4871940"/>
              <a:ext cx="1574198" cy="360645"/>
            </a:xfrm>
            <a:prstGeom prst="wedgeRoundRectCallout">
              <a:avLst>
                <a:gd name="adj1" fmla="val -49665"/>
                <a:gd name="adj2" fmla="val 83628"/>
                <a:gd name="adj3" fmla="val 16667"/>
              </a:avLst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/>
                <a:t>Worker</a:t>
              </a:r>
              <a:endParaRPr lang="en-US" b="1" dirty="0"/>
            </a:p>
          </p:txBody>
        </p:sp>
        <p:sp>
          <p:nvSpPr>
            <p:cNvPr id="59" name="Rounded Rectangular Callout 58"/>
            <p:cNvSpPr/>
            <p:nvPr/>
          </p:nvSpPr>
          <p:spPr>
            <a:xfrm>
              <a:off x="2237189" y="3498063"/>
              <a:ext cx="1574198" cy="360645"/>
            </a:xfrm>
            <a:prstGeom prst="wedgeRoundRectCallout">
              <a:avLst>
                <a:gd name="adj1" fmla="val -49665"/>
                <a:gd name="adj2" fmla="val 83628"/>
                <a:gd name="adj3" fmla="val 16667"/>
              </a:avLst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/>
                <a:t>Worker</a:t>
              </a:r>
              <a:endParaRPr lang="en-US" b="1" dirty="0"/>
            </a:p>
          </p:txBody>
        </p:sp>
        <p:sp>
          <p:nvSpPr>
            <p:cNvPr id="60" name="Rounded Rectangular Callout 59"/>
            <p:cNvSpPr/>
            <p:nvPr/>
          </p:nvSpPr>
          <p:spPr>
            <a:xfrm>
              <a:off x="7166165" y="2338560"/>
              <a:ext cx="1574198" cy="360645"/>
            </a:xfrm>
            <a:prstGeom prst="wedgeRoundRectCallout">
              <a:avLst>
                <a:gd name="adj1" fmla="val -6697"/>
                <a:gd name="adj2" fmla="val 125307"/>
                <a:gd name="adj3" fmla="val 16667"/>
              </a:avLst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/>
                <a:t>Worker</a:t>
              </a:r>
              <a:endParaRPr lang="en-US" b="1" dirty="0"/>
            </a:p>
          </p:txBody>
        </p:sp>
        <p:sp>
          <p:nvSpPr>
            <p:cNvPr id="61" name="Rounded Rectangular Callout 60"/>
            <p:cNvSpPr/>
            <p:nvPr/>
          </p:nvSpPr>
          <p:spPr>
            <a:xfrm>
              <a:off x="4745474" y="2235145"/>
              <a:ext cx="1574198" cy="360645"/>
            </a:xfrm>
            <a:prstGeom prst="wedgeRoundRectCallout">
              <a:avLst>
                <a:gd name="adj1" fmla="val -49665"/>
                <a:gd name="adj2" fmla="val 83628"/>
                <a:gd name="adj3" fmla="val 16667"/>
              </a:avLst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/>
                <a:t>Worker</a:t>
              </a:r>
              <a:endParaRPr lang="en-US" b="1" dirty="0"/>
            </a:p>
          </p:txBody>
        </p:sp>
        <p:sp>
          <p:nvSpPr>
            <p:cNvPr id="62" name="Rounded Rectangular Callout 61"/>
            <p:cNvSpPr/>
            <p:nvPr/>
          </p:nvSpPr>
          <p:spPr>
            <a:xfrm>
              <a:off x="6854784" y="5131417"/>
              <a:ext cx="1574198" cy="360645"/>
            </a:xfrm>
            <a:prstGeom prst="wedgeRoundRectCallout">
              <a:avLst>
                <a:gd name="adj1" fmla="val 52186"/>
                <a:gd name="adj2" fmla="val 100994"/>
                <a:gd name="adj3" fmla="val 16667"/>
              </a:avLst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/>
                <a:t>Worker</a:t>
              </a:r>
              <a:endParaRPr lang="en-US" b="1" dirty="0"/>
            </a:p>
          </p:txBody>
        </p:sp>
        <p:sp>
          <p:nvSpPr>
            <p:cNvPr id="63" name="Rounded Rectangular Callout 62"/>
            <p:cNvSpPr/>
            <p:nvPr/>
          </p:nvSpPr>
          <p:spPr>
            <a:xfrm>
              <a:off x="4700371" y="5334000"/>
              <a:ext cx="1574198" cy="360645"/>
            </a:xfrm>
            <a:prstGeom prst="wedgeRoundRectCallout">
              <a:avLst>
                <a:gd name="adj1" fmla="val -49665"/>
                <a:gd name="adj2" fmla="val 83628"/>
                <a:gd name="adj3" fmla="val 16667"/>
              </a:avLst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/>
                <a:t>Worker</a:t>
              </a:r>
              <a:endParaRPr lang="en-US" b="1" dirty="0"/>
            </a:p>
          </p:txBody>
        </p:sp>
      </p:grpSp>
      <p:sp>
        <p:nvSpPr>
          <p:cNvPr id="64" name="Rounded Rectangular Callout 63"/>
          <p:cNvSpPr/>
          <p:nvPr/>
        </p:nvSpPr>
        <p:spPr>
          <a:xfrm>
            <a:off x="1521335" y="1398739"/>
            <a:ext cx="1574198" cy="360645"/>
          </a:xfrm>
          <a:prstGeom prst="wedgeRoundRectCallout">
            <a:avLst>
              <a:gd name="adj1" fmla="val -49665"/>
              <a:gd name="adj2" fmla="val 83628"/>
              <a:gd name="adj3" fmla="val 1666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User</a:t>
            </a:r>
            <a:endParaRPr lang="en-US" b="1" dirty="0"/>
          </a:p>
        </p:txBody>
      </p:sp>
      <p:graphicFrame>
        <p:nvGraphicFramePr>
          <p:cNvPr id="66" name="Diagram 65"/>
          <p:cNvGraphicFramePr/>
          <p:nvPr>
            <p:extLst>
              <p:ext uri="{D42A27DB-BD31-4B8C-83A1-F6EECF244321}">
                <p14:modId xmlns:p14="http://schemas.microsoft.com/office/powerpoint/2010/main" val="1186997780"/>
              </p:ext>
            </p:extLst>
          </p:nvPr>
        </p:nvGraphicFramePr>
        <p:xfrm>
          <a:off x="0" y="6553200"/>
          <a:ext cx="9144000" cy="30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3" r:lo="rId24" r:qs="rId25" r:cs="rId26"/>
          </a:graphicData>
        </a:graphic>
      </p:graphicFrame>
      <p:grpSp>
        <p:nvGrpSpPr>
          <p:cNvPr id="9" name="Group 8"/>
          <p:cNvGrpSpPr/>
          <p:nvPr/>
        </p:nvGrpSpPr>
        <p:grpSpPr>
          <a:xfrm>
            <a:off x="2286000" y="1676400"/>
            <a:ext cx="4267200" cy="426722"/>
            <a:chOff x="2260275" y="-526873"/>
            <a:chExt cx="4267200" cy="426722"/>
          </a:xfrm>
        </p:grpSpPr>
        <p:pic>
          <p:nvPicPr>
            <p:cNvPr id="72" name="Picture 2" descr="http://www.psdgraphics.com/file/silver-play-button.jpg"/>
            <p:cNvPicPr>
              <a:picLocks noChangeAspect="1" noChangeArrowheads="1"/>
            </p:cNvPicPr>
            <p:nvPr/>
          </p:nvPicPr>
          <p:blipFill>
            <a:blip r:embed="rId28" cstate="print">
              <a:extLst>
                <a:ext uri="{BEBA8EAE-BF5A-486C-A8C5-ECC9F3942E4B}">
                  <a14:imgProps xmlns:a14="http://schemas.microsoft.com/office/drawing/2010/main">
                    <a14:imgLayer r:embed="rId29">
                      <a14:imgEffect>
                        <a14:backgroundRemoval t="10000" b="90000" l="10000" r="90000">
                          <a14:foregroundMark x1="41563" y1="30078" x2="41563" y2="30078"/>
                          <a14:foregroundMark x1="67266" y1="67188" x2="67266" y2="6718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0275" y="-526873"/>
              <a:ext cx="533400" cy="4267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3" name="Picture 2" descr="http://www.psdgraphics.com/file/silver-play-button.jpg"/>
            <p:cNvPicPr>
              <a:picLocks noChangeAspect="1" noChangeArrowheads="1"/>
            </p:cNvPicPr>
            <p:nvPr/>
          </p:nvPicPr>
          <p:blipFill>
            <a:blip r:embed="rId28" cstate="print">
              <a:extLst>
                <a:ext uri="{BEBA8EAE-BF5A-486C-A8C5-ECC9F3942E4B}">
                  <a14:imgProps xmlns:a14="http://schemas.microsoft.com/office/drawing/2010/main">
                    <a14:imgLayer r:embed="rId29">
                      <a14:imgEffect>
                        <a14:backgroundRemoval t="10000" b="90000" l="10000" r="90000">
                          <a14:foregroundMark x1="41563" y1="30078" x2="41563" y2="30078"/>
                          <a14:foregroundMark x1="67266" y1="67188" x2="67266" y2="6718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1000" y="-526873"/>
              <a:ext cx="533400" cy="4267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4" name="Picture 2" descr="http://www.psdgraphics.com/file/silver-play-button.jpg"/>
            <p:cNvPicPr>
              <a:picLocks noChangeAspect="1" noChangeArrowheads="1"/>
            </p:cNvPicPr>
            <p:nvPr/>
          </p:nvPicPr>
          <p:blipFill>
            <a:blip r:embed="rId28" cstate="print">
              <a:extLst>
                <a:ext uri="{BEBA8EAE-BF5A-486C-A8C5-ECC9F3942E4B}">
                  <a14:imgProps xmlns:a14="http://schemas.microsoft.com/office/drawing/2010/main">
                    <a14:imgLayer r:embed="rId29">
                      <a14:imgEffect>
                        <a14:backgroundRemoval t="10000" b="90000" l="10000" r="90000">
                          <a14:foregroundMark x1="41563" y1="30078" x2="41563" y2="30078"/>
                          <a14:foregroundMark x1="67266" y1="67188" x2="67266" y2="6718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94075" y="-526872"/>
              <a:ext cx="533400" cy="4267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6" name="Group 75"/>
          <p:cNvGrpSpPr/>
          <p:nvPr/>
        </p:nvGrpSpPr>
        <p:grpSpPr>
          <a:xfrm>
            <a:off x="2748094" y="2164078"/>
            <a:ext cx="4343400" cy="426722"/>
            <a:chOff x="2743200" y="-213362"/>
            <a:chExt cx="4343400" cy="426722"/>
          </a:xfrm>
        </p:grpSpPr>
        <p:pic>
          <p:nvPicPr>
            <p:cNvPr id="78" name="Picture 2" descr="http://www.psdgraphics.com/file/silver-play-button.jpg"/>
            <p:cNvPicPr>
              <a:picLocks noChangeAspect="1" noChangeArrowheads="1"/>
            </p:cNvPicPr>
            <p:nvPr/>
          </p:nvPicPr>
          <p:blipFill>
            <a:blip r:embed="rId28" cstate="print">
              <a:extLst>
                <a:ext uri="{BEBA8EAE-BF5A-486C-A8C5-ECC9F3942E4B}">
                  <a14:imgProps xmlns:a14="http://schemas.microsoft.com/office/drawing/2010/main">
                    <a14:imgLayer r:embed="rId29">
                      <a14:imgEffect>
                        <a14:backgroundRemoval t="10000" b="90000" l="10000" r="90000">
                          <a14:foregroundMark x1="41563" y1="30078" x2="41563" y2="30078"/>
                          <a14:foregroundMark x1="67266" y1="67188" x2="67266" y2="6718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3200" y="-213361"/>
              <a:ext cx="533400" cy="4267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9" name="Picture 2" descr="http://www.psdgraphics.com/file/silver-play-button.jpg"/>
            <p:cNvPicPr>
              <a:picLocks noChangeAspect="1" noChangeArrowheads="1"/>
            </p:cNvPicPr>
            <p:nvPr/>
          </p:nvPicPr>
          <p:blipFill>
            <a:blip r:embed="rId28" cstate="print">
              <a:extLst>
                <a:ext uri="{BEBA8EAE-BF5A-486C-A8C5-ECC9F3942E4B}">
                  <a14:imgProps xmlns:a14="http://schemas.microsoft.com/office/drawing/2010/main">
                    <a14:imgLayer r:embed="rId29">
                      <a14:imgEffect>
                        <a14:backgroundRemoval t="10000" b="90000" l="10000" r="90000">
                          <a14:foregroundMark x1="41563" y1="30078" x2="41563" y2="30078"/>
                          <a14:foregroundMark x1="67266" y1="67188" x2="67266" y2="6718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33800" y="-213362"/>
              <a:ext cx="533400" cy="4267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2" name="Picture 2" descr="http://www.psdgraphics.com/file/silver-play-button.jpg"/>
            <p:cNvPicPr>
              <a:picLocks noChangeAspect="1" noChangeArrowheads="1"/>
            </p:cNvPicPr>
            <p:nvPr/>
          </p:nvPicPr>
          <p:blipFill>
            <a:blip r:embed="rId28" cstate="print">
              <a:extLst>
                <a:ext uri="{BEBA8EAE-BF5A-486C-A8C5-ECC9F3942E4B}">
                  <a14:imgProps xmlns:a14="http://schemas.microsoft.com/office/drawing/2010/main">
                    <a14:imgLayer r:embed="rId29">
                      <a14:imgEffect>
                        <a14:backgroundRemoval t="10000" b="90000" l="10000" r="90000">
                          <a14:foregroundMark x1="41563" y1="30078" x2="41563" y2="30078"/>
                          <a14:foregroundMark x1="67266" y1="67188" x2="67266" y2="6718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53200" y="-213361"/>
              <a:ext cx="533400" cy="4267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3" name="Group 82"/>
          <p:cNvGrpSpPr/>
          <p:nvPr/>
        </p:nvGrpSpPr>
        <p:grpSpPr>
          <a:xfrm>
            <a:off x="1828800" y="2164077"/>
            <a:ext cx="4348294" cy="426723"/>
            <a:chOff x="1823906" y="-213363"/>
            <a:chExt cx="4348294" cy="426723"/>
          </a:xfrm>
        </p:grpSpPr>
        <p:pic>
          <p:nvPicPr>
            <p:cNvPr id="84" name="Picture 2" descr="http://www.psdgraphics.com/file/silver-play-button.jpg"/>
            <p:cNvPicPr>
              <a:picLocks noChangeAspect="1" noChangeArrowheads="1"/>
            </p:cNvPicPr>
            <p:nvPr/>
          </p:nvPicPr>
          <p:blipFill>
            <a:blip r:embed="rId28" cstate="print">
              <a:extLst>
                <a:ext uri="{BEBA8EAE-BF5A-486C-A8C5-ECC9F3942E4B}">
                  <a14:imgProps xmlns:a14="http://schemas.microsoft.com/office/drawing/2010/main">
                    <a14:imgLayer r:embed="rId29">
                      <a14:imgEffect>
                        <a14:backgroundRemoval t="10000" b="90000" l="10000" r="90000">
                          <a14:foregroundMark x1="41563" y1="30078" x2="41563" y2="30078"/>
                          <a14:foregroundMark x1="67266" y1="67188" x2="67266" y2="6718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3906" y="-213361"/>
              <a:ext cx="533400" cy="4267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7" name="Picture 2" descr="http://www.psdgraphics.com/file/silver-play-button.jpg"/>
            <p:cNvPicPr>
              <a:picLocks noChangeAspect="1" noChangeArrowheads="1"/>
            </p:cNvPicPr>
            <p:nvPr/>
          </p:nvPicPr>
          <p:blipFill>
            <a:blip r:embed="rId28" cstate="print">
              <a:extLst>
                <a:ext uri="{BEBA8EAE-BF5A-486C-A8C5-ECC9F3942E4B}">
                  <a14:imgProps xmlns:a14="http://schemas.microsoft.com/office/drawing/2010/main">
                    <a14:imgLayer r:embed="rId29">
                      <a14:imgEffect>
                        <a14:backgroundRemoval t="10000" b="90000" l="10000" r="90000">
                          <a14:foregroundMark x1="41563" y1="30078" x2="41563" y2="30078"/>
                          <a14:foregroundMark x1="67266" y1="67188" x2="67266" y2="6718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8200" y="-213361"/>
              <a:ext cx="533400" cy="4267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8" name="Picture 2" descr="http://www.psdgraphics.com/file/silver-play-button.jpg"/>
            <p:cNvPicPr>
              <a:picLocks noChangeAspect="1" noChangeArrowheads="1"/>
            </p:cNvPicPr>
            <p:nvPr/>
          </p:nvPicPr>
          <p:blipFill>
            <a:blip r:embed="rId28" cstate="print">
              <a:extLst>
                <a:ext uri="{BEBA8EAE-BF5A-486C-A8C5-ECC9F3942E4B}">
                  <a14:imgProps xmlns:a14="http://schemas.microsoft.com/office/drawing/2010/main">
                    <a14:imgLayer r:embed="rId29">
                      <a14:imgEffect>
                        <a14:backgroundRemoval t="10000" b="90000" l="10000" r="90000">
                          <a14:foregroundMark x1="41563" y1="30078" x2="41563" y2="30078"/>
                          <a14:foregroundMark x1="67266" y1="67188" x2="67266" y2="6718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38800" y="-213363"/>
              <a:ext cx="533400" cy="4267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02194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5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9711E-6 L 0.0974 4.9711E-6 C 0.14115 4.9711E-6 0.19531 0.0615 0.19531 0.11167 L 0.19531 0.2245 " pathEditMode="relative" rAng="0" ptsTypes="FfFF">
                                      <p:cBhvr>
                                        <p:cTn id="26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57" y="11214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5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9711E-6 L 0.0974 4.9711E-6 C 0.14115 4.9711E-6 0.19531 0.0615 0.19531 0.11167 L 0.19531 0.2245 " pathEditMode="relative" rAng="0" ptsTypes="FfFF">
                                      <p:cBhvr>
                                        <p:cTn id="2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57" y="112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0399 0.21272 L 0.13455 0.24532 C 0.12049 0.25133 0.10174 0.26705 0.08629 0.28763 C 0.0684 0.31075 0.05625 0.33226 0.05087 0.35191 L 0.02309 0.44208 " pathEditMode="relative" rAng="8183831" ptsTypes="FffFF">
                                      <p:cBhvr>
                                        <p:cTn id="31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51" y="9503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0399 0.21272 L 0.13455 0.24532 C 0.12049 0.25133 0.10174 0.26705 0.08629 0.28763 C 0.0684 0.31075 0.05625 0.33226 0.05087 0.35191 L 0.02309 0.44208 " pathEditMode="relative" rAng="8183831" ptsTypes="FffFF">
                                      <p:cBhvr>
                                        <p:cTn id="3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51" y="95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038 0.44236 L 0.1316 0.52523 C 0.15278 0.54236 0.18629 0.56181 0.22188 0.5757 C 0.2625 0.58866 0.29844 0.59514 0.32622 0.59491 L 0.44722 0.59121 " pathEditMode="relative" rAng="902638" ptsTypes="FffFF">
                                      <p:cBhvr>
                                        <p:cTn id="36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243" y="10463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125 0.44005 L 0.13403 0.5213 C 0.15607 0.53889 0.18993 0.55671 0.22621 0.57037 C 0.26684 0.58403 0.30191 0.59074 0.32778 0.59028 L 0.44757 0.58889 " pathEditMode="relative" rAng="902638" ptsTypes="FffFF">
                                      <p:cBhvr>
                                        <p:cTn id="3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243" y="10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3854 0.5896 L 0.54497 0.55884 C 0.56771 0.55283 0.59826 0.53665 0.62865 0.51491 C 0.6632 0.49017 0.68889 0.4659 0.70504 0.44393 L 0.78333 0.34243 " pathEditMode="relative" rAng="-1698045" ptsTypes="FffFF">
                                      <p:cBhvr>
                                        <p:cTn id="41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94" y="-9965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3854 0.5896 L 0.54497 0.55884 C 0.56771 0.55283 0.59826 0.53665 0.62865 0.51491 C 0.6632 0.49017 0.68889 0.4659 0.70504 0.44393 L 0.78333 0.34243 " pathEditMode="relative" rAng="-1698045" ptsTypes="FffFF">
                                      <p:cBhvr>
                                        <p:cTn id="4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94" y="-99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8333 0.34243 L 0.78646 0.27168 C 0.78732 0.25619 0.78281 0.24185 0.77552 0.2326 C 0.76649 0.22289 0.75538 0.22058 0.74427 0.22497 L 0.69201 0.24162 " pathEditMode="relative" rAng="13170061" ptsTypes="FffFF">
                                      <p:cBhvr>
                                        <p:cTn id="46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08" y="-8023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8333 0.34243 L 0.78646 0.27168 C 0.78732 0.25619 0.78281 0.24185 0.77552 0.2326 C 0.76649 0.22289 0.75538 0.22058 0.74427 0.22497 L 0.69201 0.24162 " pathEditMode="relative" rAng="13170061" ptsTypes="FffFF">
                                      <p:cBhvr>
                                        <p:cTn id="4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08" y="-80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9462 0.24185 L 0.6816 0.17041 C 0.67865 0.15353 0.67066 0.14081 0.6599 0.13295 C 0.6474 0.12393 0.6349 0.12139 0.62361 0.12879 L 0.56979 0.15168 " pathEditMode="relative" rAng="12507057" ptsTypes="FffFF">
                                      <p:cBhvr>
                                        <p:cTn id="51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31" y="-7746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9462 0.24185 L 0.6816 0.17041 C 0.67865 0.15353 0.67066 0.14081 0.6599 0.13295 C 0.6474 0.12393 0.6349 0.12139 0.62361 0.12879 L 0.56979 0.15168 " pathEditMode="relative" rAng="12507057" ptsTypes="FffFF">
                                      <p:cBhvr>
                                        <p:cTn id="5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31" y="-77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500"/>
                            </p:stCondLst>
                            <p:childTnLst>
                              <p:par>
                                <p:cTn id="55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698 0.15168 L 0.42344 0.0763 C 0.39271 0.06012 0.34584 0.04208 0.29636 0.02752 C 0.23959 0.0111 0.19393 0.00185 0.16077 -3.06358E-6 L 0.00365 -0.01294 " pathEditMode="relative" rAng="11542144" ptsTypes="FffFF">
                                      <p:cBhvr>
                                        <p:cTn id="56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951" y="-10358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698 0.15168 L 0.42344 0.0763 C 0.39271 0.06012 0.34584 0.04208 0.29636 0.02752 C 0.23959 0.0111 0.19393 0.00185 0.16077 -3.06358E-6 L 0.00365 -0.01294 " pathEditMode="relative" rAng="11542144" ptsTypes="FffFF">
                                      <p:cBhvr>
                                        <p:cTn id="5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951" y="-103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000"/>
                            </p:stCondLst>
                            <p:childTnLst>
                              <p:par>
                                <p:cTn id="6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99 -0.00116 L 0.07465 0.04213 " pathEditMode="relative" rAng="0" ptsTypes="AA">
                                      <p:cBhvr>
                                        <p:cTn id="1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4" y="2153"/>
                                    </p:animMotion>
                                  </p:childTnLst>
                                </p:cTn>
                              </p:par>
                              <p:par>
                                <p:cTn id="1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2.96296E-6 L 0.08108 0.05162 " pathEditMode="relative" rAng="0" ptsTypes="AA">
                                      <p:cBhvr>
                                        <p:cTn id="1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45" y="2569"/>
                                    </p:animMotion>
                                  </p:childTnLst>
                                </p:cTn>
                              </p:par>
                              <p:par>
                                <p:cTn id="1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87 0.00625 L 0.07326 0.0125 " pathEditMode="relative" rAng="0" ptsTypes="AA">
                                      <p:cBhvr>
                                        <p:cTn id="1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98" y="301"/>
                                    </p:animMotion>
                                  </p:childTnLst>
                                </p:cTn>
                              </p:par>
                              <p:par>
                                <p:cTn id="1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46 0.0081 L -0.04254 -0.10301 " pathEditMode="relative" rAng="0" ptsTypes="AA">
                                      <p:cBhvr>
                                        <p:cTn id="1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00" y="-5556"/>
                                    </p:animMotion>
                                  </p:childTnLst>
                                </p:cTn>
                              </p:par>
                              <p:par>
                                <p:cTn id="11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2 -0.00092 L -0.07014 0.05139 " pathEditMode="relative" rAng="0" ptsTypes="AA">
                                      <p:cBhvr>
                                        <p:cTn id="1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76" y="2616"/>
                                    </p:animMotion>
                                  </p:childTnLst>
                                </p:cTn>
                              </p:par>
                              <p:par>
                                <p:cTn id="12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-0.00116 L 0.06701 0.03101 " pathEditMode="relative" rAng="0" ptsTypes="AA">
                                      <p:cBhvr>
                                        <p:cTn id="12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33" y="1597"/>
                                    </p:animMotion>
                                  </p:childTnLst>
                                </p:cTn>
                              </p:par>
                              <p:par>
                                <p:cTn id="1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500"/>
                            </p:stCondLst>
                            <p:childTnLst>
                              <p:par>
                                <p:cTn id="14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1000"/>
                            </p:stCondLst>
                            <p:childTnLst>
                              <p:par>
                                <p:cTn id="14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8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1500"/>
                            </p:stCondLst>
                            <p:childTnLst>
                              <p:par>
                                <p:cTn id="15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2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2000"/>
                            </p:stCondLst>
                            <p:childTnLst>
                              <p:par>
                                <p:cTn id="15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2500"/>
                            </p:stCondLst>
                            <p:childTnLst>
                              <p:par>
                                <p:cTn id="15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2500"/>
                            </p:stCondLst>
                            <p:childTnLst>
                              <p:par>
                                <p:cTn id="17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2.59259E-6 L 0.20348 0.43842 " pathEditMode="relative" rAng="0" ptsTypes="AA">
                                      <p:cBhvr>
                                        <p:cTn id="172" dur="1000" spd="-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74" y="21921"/>
                                    </p:animMotion>
                                  </p:childTnLst>
                                </p:cTn>
                              </p:par>
                              <p:par>
                                <p:cTn id="17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33333E-6 L -0.19341 0.60023 " pathEditMode="relative" rAng="0" ptsTypes="AA">
                                      <p:cBhvr>
                                        <p:cTn id="174" dur="1000" spd="-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70" y="30000"/>
                                    </p:animMotion>
                                  </p:childTnLst>
                                </p:cTn>
                              </p:par>
                              <p:par>
                                <p:cTn id="17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4.07407E-6 L -0.11337 0.56088 " pathEditMode="relative" rAng="0" ptsTypes="AA">
                                      <p:cBhvr>
                                        <p:cTn id="176" dur="1000" spd="-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77" y="28032"/>
                                    </p:animMotion>
                                  </p:childTnLst>
                                </p:cTn>
                              </p:par>
                              <p:par>
                                <p:cTn id="17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4.07407E-6 L 0.09028 0.12754 " pathEditMode="relative" rAng="0" ptsTypes="AA">
                                      <p:cBhvr>
                                        <p:cTn id="178" dur="1000" spd="-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14" y="6366"/>
                                    </p:animMotion>
                                  </p:childTnLst>
                                </p:cTn>
                              </p:par>
                              <p:par>
                                <p:cTn id="17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4.07407E-6 L 0.20973 0.29421 " pathEditMode="relative" rAng="0" ptsTypes="AA">
                                      <p:cBhvr>
                                        <p:cTn id="180" dur="1000" spd="-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86" y="14699"/>
                                    </p:animMotion>
                                  </p:childTnLst>
                                </p:cTn>
                              </p:par>
                              <p:par>
                                <p:cTn id="18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4.07407E-6 L -0.05277 0.33865 " pathEditMode="relative" rAng="0" ptsTypes="AA">
                                      <p:cBhvr>
                                        <p:cTn id="182" dur="1000" spd="-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39" y="16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3500"/>
                            </p:stCondLst>
                            <p:childTnLst>
                              <p:par>
                                <p:cTn id="18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4500"/>
                            </p:stCondLst>
                            <p:childTnLst>
                              <p:par>
                                <p:cTn id="195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6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7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8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2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7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2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1.48148E-6 L -0.05955 0.57454 " pathEditMode="relative" rAng="0" ptsTypes="AA">
                                      <p:cBhvr>
                                        <p:cTn id="233" dur="1000" spd="-10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86" y="28727"/>
                                    </p:animMotion>
                                  </p:childTnLst>
                                </p:cTn>
                              </p:par>
                              <p:par>
                                <p:cTn id="23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0 L 0.13177 0.19653 " pathEditMode="relative" rAng="0" ptsTypes="AA">
                                      <p:cBhvr>
                                        <p:cTn id="235" dur="1000" spd="-100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80" y="9815"/>
                                    </p:animMotion>
                                  </p:childTnLst>
                                </p:cTn>
                              </p:par>
                              <p:par>
                                <p:cTn id="23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4.07407E-6 L 0.06667 0.28449 " pathEditMode="relative" rAng="0" ptsTypes="AA">
                                      <p:cBhvr>
                                        <p:cTn id="237" dur="1000" spd="-100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33" y="14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1000"/>
                            </p:stCondLst>
                            <p:childTnLst>
                              <p:par>
                                <p:cTn id="2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57" grpId="0" animBg="1"/>
      <p:bldP spid="64" grpId="0" animBg="1"/>
      <p:bldP spid="64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Other Crowd-Sensing Tasks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533400" y="1600200"/>
            <a:ext cx="3009900" cy="1295400"/>
          </a:xfrm>
          <a:prstGeom prst="roundRect">
            <a:avLst/>
          </a:prstGeom>
          <a:solidFill>
            <a:srgbClr val="2246B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Auditioning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533400" y="3200400"/>
            <a:ext cx="3009900" cy="1295400"/>
          </a:xfrm>
          <a:prstGeom prst="roundRect">
            <a:avLst/>
          </a:prstGeom>
          <a:solidFill>
            <a:srgbClr val="2246B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Collaborative </a:t>
            </a:r>
          </a:p>
          <a:p>
            <a:pPr algn="ctr"/>
            <a:r>
              <a:rPr lang="en-US" sz="3200" dirty="0" smtClean="0"/>
              <a:t>Learning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533400" y="4800600"/>
            <a:ext cx="3009900" cy="1295400"/>
          </a:xfrm>
          <a:prstGeom prst="roundRect">
            <a:avLst/>
          </a:prstGeom>
          <a:solidFill>
            <a:srgbClr val="2246B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Forensic </a:t>
            </a:r>
          </a:p>
          <a:p>
            <a:pPr algn="ctr"/>
            <a:r>
              <a:rPr lang="en-US" sz="3200" dirty="0" smtClean="0"/>
              <a:t>Analysis</a:t>
            </a: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615204724"/>
              </p:ext>
            </p:extLst>
          </p:nvPr>
        </p:nvGraphicFramePr>
        <p:xfrm>
          <a:off x="0" y="6553200"/>
          <a:ext cx="9144000" cy="30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Rounded Rectangular Callout 1"/>
          <p:cNvSpPr/>
          <p:nvPr/>
        </p:nvSpPr>
        <p:spPr>
          <a:xfrm>
            <a:off x="4381500" y="1600200"/>
            <a:ext cx="4419600" cy="2247900"/>
          </a:xfrm>
          <a:prstGeom prst="wedgeRoundRectCallout">
            <a:avLst>
              <a:gd name="adj1" fmla="val -69109"/>
              <a:gd name="adj2" fmla="val -23338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Television producer </a:t>
            </a:r>
          </a:p>
          <a:p>
            <a:pPr algn="ctr"/>
            <a:r>
              <a:rPr lang="en-US" sz="3200" dirty="0"/>
              <a:t>w</a:t>
            </a:r>
            <a:r>
              <a:rPr lang="en-US" sz="3200" dirty="0" smtClean="0"/>
              <a:t>ants potential actors </a:t>
            </a:r>
          </a:p>
          <a:p>
            <a:pPr algn="ctr"/>
            <a:r>
              <a:rPr lang="en-US" sz="3200" dirty="0" smtClean="0"/>
              <a:t>to submit clips of </a:t>
            </a:r>
          </a:p>
          <a:p>
            <a:pPr algn="ctr"/>
            <a:r>
              <a:rPr lang="en-US" sz="3200" dirty="0" smtClean="0"/>
              <a:t>their acting.</a:t>
            </a:r>
            <a:endParaRPr lang="en-US" sz="3200" dirty="0"/>
          </a:p>
        </p:txBody>
      </p:sp>
      <p:sp>
        <p:nvSpPr>
          <p:cNvPr id="15" name="Rounded Rectangular Callout 14"/>
          <p:cNvSpPr/>
          <p:nvPr/>
        </p:nvSpPr>
        <p:spPr>
          <a:xfrm>
            <a:off x="4419600" y="3314700"/>
            <a:ext cx="4419600" cy="2247900"/>
          </a:xfrm>
          <a:prstGeom prst="wedgeRoundRectCallout">
            <a:avLst>
              <a:gd name="adj1" fmla="val -70094"/>
              <a:gd name="adj2" fmla="val -24629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Mobile app developer </a:t>
            </a:r>
          </a:p>
          <a:p>
            <a:pPr algn="ctr"/>
            <a:r>
              <a:rPr lang="en-US" sz="3200" dirty="0" smtClean="0"/>
              <a:t>wants samples of </a:t>
            </a:r>
          </a:p>
          <a:p>
            <a:pPr algn="ctr"/>
            <a:r>
              <a:rPr lang="en-US" sz="3200" dirty="0" smtClean="0"/>
              <a:t>activities to train </a:t>
            </a:r>
          </a:p>
          <a:p>
            <a:pPr algn="ctr"/>
            <a:r>
              <a:rPr lang="en-US" sz="3200" dirty="0" smtClean="0"/>
              <a:t>classifier.</a:t>
            </a:r>
            <a:endParaRPr lang="en-US" sz="3200" dirty="0"/>
          </a:p>
        </p:txBody>
      </p:sp>
      <p:sp>
        <p:nvSpPr>
          <p:cNvPr id="16" name="Rounded Rectangular Callout 15"/>
          <p:cNvSpPr/>
          <p:nvPr/>
        </p:nvSpPr>
        <p:spPr>
          <a:xfrm>
            <a:off x="4419600" y="3886200"/>
            <a:ext cx="4419600" cy="2209800"/>
          </a:xfrm>
          <a:prstGeom prst="wedgeRoundRectCallout">
            <a:avLst>
              <a:gd name="adj1" fmla="val -69437"/>
              <a:gd name="adj2" fmla="val 18721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Security personnel </a:t>
            </a:r>
          </a:p>
          <a:p>
            <a:pPr algn="ctr"/>
            <a:r>
              <a:rPr lang="en-US" sz="3200" dirty="0" smtClean="0"/>
              <a:t>wants to find pictures </a:t>
            </a:r>
          </a:p>
          <a:p>
            <a:pPr algn="ctr"/>
            <a:r>
              <a:rPr lang="en-US" sz="3200" dirty="0" smtClean="0"/>
              <a:t>of attack taken by </a:t>
            </a:r>
          </a:p>
          <a:p>
            <a:pPr algn="ctr"/>
            <a:r>
              <a:rPr lang="en-US" sz="3200" dirty="0" smtClean="0"/>
              <a:t>mall visitors.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592005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2" grpId="0" animBg="1"/>
      <p:bldP spid="2" grpId="1" animBg="1"/>
      <p:bldP spid="15" grpId="0" animBg="1"/>
      <p:bldP spid="15" grpId="1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52400" y="1295400"/>
            <a:ext cx="8839200" cy="3647788"/>
            <a:chOff x="228600" y="1381412"/>
            <a:chExt cx="8382000" cy="1828798"/>
          </a:xfrm>
        </p:grpSpPr>
        <p:sp>
          <p:nvSpPr>
            <p:cNvPr id="13" name="Rounded Rectangle 12"/>
            <p:cNvSpPr/>
            <p:nvPr/>
          </p:nvSpPr>
          <p:spPr>
            <a:xfrm>
              <a:off x="228600" y="1381412"/>
              <a:ext cx="8382000" cy="1828798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200" dirty="0" smtClean="0"/>
            </a:p>
            <a:p>
              <a:pPr algn="ctr"/>
              <a:endParaRPr lang="en-US" sz="3200" dirty="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5286703" y="1911327"/>
              <a:ext cx="3179379" cy="589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3200" b="1" dirty="0" smtClean="0">
                  <a:solidFill>
                    <a:srgbClr val="00B050"/>
                  </a:solidFill>
                  <a:latin typeface="+mj-lt"/>
                </a:rPr>
                <a:t>Can be extremely </a:t>
              </a:r>
            </a:p>
            <a:p>
              <a:pPr algn="ctr">
                <a:lnSpc>
                  <a:spcPct val="100000"/>
                </a:lnSpc>
              </a:pPr>
              <a:r>
                <a:rPr lang="en-US" sz="3200" b="1" dirty="0" smtClean="0">
                  <a:solidFill>
                    <a:srgbClr val="00B050"/>
                  </a:solidFill>
                  <a:latin typeface="+mj-lt"/>
                </a:rPr>
                <a:t>labor-intensive</a:t>
              </a:r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The Problem</a:t>
            </a: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533400" y="1524000"/>
            <a:ext cx="4724400" cy="685800"/>
          </a:xfrm>
          <a:prstGeom prst="roundRect">
            <a:avLst/>
          </a:prstGeom>
          <a:solidFill>
            <a:srgbClr val="2246B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Recruiting Workers</a:t>
            </a:r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533400" y="2362200"/>
            <a:ext cx="4724400" cy="685800"/>
          </a:xfrm>
          <a:prstGeom prst="roundRect">
            <a:avLst/>
          </a:prstGeom>
          <a:solidFill>
            <a:srgbClr val="2246B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Providing Incentives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533400" y="3200400"/>
            <a:ext cx="4724400" cy="685800"/>
          </a:xfrm>
          <a:prstGeom prst="roundRect">
            <a:avLst/>
          </a:prstGeom>
          <a:solidFill>
            <a:srgbClr val="2246B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Coordinating worker actions</a:t>
            </a:r>
            <a:endParaRPr lang="en-US" dirty="0"/>
          </a:p>
        </p:txBody>
      </p:sp>
      <p:sp>
        <p:nvSpPr>
          <p:cNvPr id="14" name="Rounded Rectangle 13"/>
          <p:cNvSpPr/>
          <p:nvPr/>
        </p:nvSpPr>
        <p:spPr>
          <a:xfrm>
            <a:off x="533400" y="4038600"/>
            <a:ext cx="4724400" cy="685800"/>
          </a:xfrm>
          <a:prstGeom prst="roundRect">
            <a:avLst/>
          </a:prstGeom>
          <a:solidFill>
            <a:srgbClr val="2246B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Gathering contributions</a:t>
            </a:r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457200" y="5105400"/>
            <a:ext cx="8255000" cy="1219200"/>
            <a:chOff x="457200" y="4582885"/>
            <a:chExt cx="8382000" cy="1393371"/>
          </a:xfrm>
        </p:grpSpPr>
        <p:sp>
          <p:nvSpPr>
            <p:cNvPr id="16" name="Down Arrow 15"/>
            <p:cNvSpPr/>
            <p:nvPr/>
          </p:nvSpPr>
          <p:spPr>
            <a:xfrm>
              <a:off x="4206240" y="4582885"/>
              <a:ext cx="822960" cy="457200"/>
            </a:xfrm>
            <a:prstGeom prst="downArrow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sp>
        <p:sp>
          <p:nvSpPr>
            <p:cNvPr id="17" name="Rounded Rectangle 16"/>
            <p:cNvSpPr/>
            <p:nvPr/>
          </p:nvSpPr>
          <p:spPr>
            <a:xfrm>
              <a:off x="457200" y="5192486"/>
              <a:ext cx="8382000" cy="783770"/>
            </a:xfrm>
            <a:prstGeom prst="roundRect">
              <a:avLst/>
            </a:prstGeom>
            <a:solidFill>
              <a:srgbClr val="2246B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/>
                <a:t>Automation using a high-level programming system</a:t>
              </a:r>
              <a:endParaRPr lang="en-US" sz="2800" dirty="0"/>
            </a:p>
          </p:txBody>
        </p:sp>
      </p:grpSp>
      <p:graphicFrame>
        <p:nvGraphicFramePr>
          <p:cNvPr id="18" name="Diagram 17"/>
          <p:cNvGraphicFramePr/>
          <p:nvPr>
            <p:extLst>
              <p:ext uri="{D42A27DB-BD31-4B8C-83A1-F6EECF244321}">
                <p14:modId xmlns:p14="http://schemas.microsoft.com/office/powerpoint/2010/main" val="3467377555"/>
              </p:ext>
            </p:extLst>
          </p:nvPr>
        </p:nvGraphicFramePr>
        <p:xfrm>
          <a:off x="0" y="6553200"/>
          <a:ext cx="9144000" cy="30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Rounded Rectangular Callout 1"/>
          <p:cNvSpPr/>
          <p:nvPr/>
        </p:nvSpPr>
        <p:spPr>
          <a:xfrm>
            <a:off x="6096000" y="1524000"/>
            <a:ext cx="2209800" cy="685800"/>
          </a:xfrm>
          <a:prstGeom prst="wedgeRoundRectCallout">
            <a:avLst>
              <a:gd name="adj1" fmla="val -87744"/>
              <a:gd name="adj2" fmla="val -14096"/>
              <a:gd name="adj3" fmla="val 16667"/>
            </a:avLst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Stage 1</a:t>
            </a:r>
            <a:endParaRPr lang="en-US" sz="3200" dirty="0"/>
          </a:p>
        </p:txBody>
      </p:sp>
      <p:sp>
        <p:nvSpPr>
          <p:cNvPr id="27" name="Rounded Rectangular Callout 26"/>
          <p:cNvSpPr/>
          <p:nvPr/>
        </p:nvSpPr>
        <p:spPr>
          <a:xfrm>
            <a:off x="6096000" y="2362200"/>
            <a:ext cx="2209800" cy="685800"/>
          </a:xfrm>
          <a:prstGeom prst="wedgeRoundRectCallout">
            <a:avLst>
              <a:gd name="adj1" fmla="val -87744"/>
              <a:gd name="adj2" fmla="val -14096"/>
              <a:gd name="adj3" fmla="val 16667"/>
            </a:avLst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Stage 2</a:t>
            </a:r>
            <a:endParaRPr lang="en-US" sz="3200" dirty="0"/>
          </a:p>
        </p:txBody>
      </p:sp>
      <p:sp>
        <p:nvSpPr>
          <p:cNvPr id="28" name="Rounded Rectangular Callout 27"/>
          <p:cNvSpPr/>
          <p:nvPr/>
        </p:nvSpPr>
        <p:spPr>
          <a:xfrm>
            <a:off x="6096000" y="3200400"/>
            <a:ext cx="2209800" cy="685800"/>
          </a:xfrm>
          <a:prstGeom prst="wedgeRoundRectCallout">
            <a:avLst>
              <a:gd name="adj1" fmla="val -87744"/>
              <a:gd name="adj2" fmla="val -14096"/>
              <a:gd name="adj3" fmla="val 16667"/>
            </a:avLst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Stage 3</a:t>
            </a:r>
            <a:endParaRPr lang="en-US" sz="3200" dirty="0"/>
          </a:p>
        </p:txBody>
      </p:sp>
      <p:sp>
        <p:nvSpPr>
          <p:cNvPr id="29" name="Rounded Rectangular Callout 28"/>
          <p:cNvSpPr/>
          <p:nvPr/>
        </p:nvSpPr>
        <p:spPr>
          <a:xfrm>
            <a:off x="6096000" y="4038600"/>
            <a:ext cx="2209800" cy="685800"/>
          </a:xfrm>
          <a:prstGeom prst="wedgeRoundRectCallout">
            <a:avLst>
              <a:gd name="adj1" fmla="val -87744"/>
              <a:gd name="adj2" fmla="val -14096"/>
              <a:gd name="adj3" fmla="val 16667"/>
            </a:avLst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Stage 4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213998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4" grpId="0" animBg="1"/>
      <p:bldP spid="2" grpId="0" animBg="1"/>
      <p:bldP spid="2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4000" dirty="0" smtClean="0"/>
              <a:t>Contributions</a:t>
            </a:r>
            <a:endParaRPr lang="en-US" sz="4000" dirty="0"/>
          </a:p>
        </p:txBody>
      </p:sp>
      <p:sp>
        <p:nvSpPr>
          <p:cNvPr id="18" name="Rounded Rectangle 17"/>
          <p:cNvSpPr/>
          <p:nvPr/>
        </p:nvSpPr>
        <p:spPr>
          <a:xfrm>
            <a:off x="762000" y="1524000"/>
            <a:ext cx="7610856" cy="990600"/>
          </a:xfrm>
          <a:prstGeom prst="roundRect">
            <a:avLst/>
          </a:prstGeom>
          <a:solidFill>
            <a:srgbClr val="2246B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Describe crowd-sensing requirements</a:t>
            </a:r>
            <a:endParaRPr lang="en-US" sz="3200" dirty="0"/>
          </a:p>
        </p:txBody>
      </p:sp>
      <p:sp>
        <p:nvSpPr>
          <p:cNvPr id="12" name="Rounded Rectangle 11"/>
          <p:cNvSpPr/>
          <p:nvPr/>
        </p:nvSpPr>
        <p:spPr>
          <a:xfrm>
            <a:off x="771144" y="2743200"/>
            <a:ext cx="7610856" cy="914400"/>
          </a:xfrm>
          <a:prstGeom prst="roundRect">
            <a:avLst/>
          </a:prstGeom>
          <a:solidFill>
            <a:srgbClr val="2246B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Devise design principles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771144" y="3886200"/>
            <a:ext cx="7610856" cy="1143000"/>
          </a:xfrm>
          <a:prstGeom prst="roundRect">
            <a:avLst/>
          </a:prstGeom>
          <a:solidFill>
            <a:srgbClr val="2246B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Design and implement Medusa,</a:t>
            </a:r>
          </a:p>
          <a:p>
            <a:pPr algn="ctr"/>
            <a:r>
              <a:rPr lang="en-US" sz="3200" dirty="0" smtClean="0"/>
              <a:t>a programming system for crowd-sensing</a:t>
            </a:r>
            <a:endParaRPr lang="en-US" sz="3200" dirty="0"/>
          </a:p>
        </p:txBody>
      </p:sp>
      <p:sp>
        <p:nvSpPr>
          <p:cNvPr id="14" name="Rounded Rectangle 13"/>
          <p:cNvSpPr/>
          <p:nvPr/>
        </p:nvSpPr>
        <p:spPr>
          <a:xfrm>
            <a:off x="771144" y="5334000"/>
            <a:ext cx="7610856" cy="914400"/>
          </a:xfrm>
          <a:prstGeom prst="roundRect">
            <a:avLst/>
          </a:prstGeom>
          <a:solidFill>
            <a:srgbClr val="2246B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Evaluate using qualitatively different tasks</a:t>
            </a:r>
            <a:endParaRPr lang="en-US" sz="3200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793753710"/>
              </p:ext>
            </p:extLst>
          </p:nvPr>
        </p:nvGraphicFramePr>
        <p:xfrm>
          <a:off x="0" y="6553200"/>
          <a:ext cx="9144000" cy="30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2" grpId="0" animBg="1"/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Crowd-Sensing Requirements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4800600" y="1524000"/>
            <a:ext cx="3886199" cy="609600"/>
          </a:xfrm>
          <a:prstGeom prst="roundRect">
            <a:avLst/>
          </a:prstGeom>
          <a:solidFill>
            <a:srgbClr val="2246B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Runtime</a:t>
            </a:r>
            <a:endParaRPr lang="en-US" sz="3200" dirty="0"/>
          </a:p>
        </p:txBody>
      </p:sp>
      <p:sp>
        <p:nvSpPr>
          <p:cNvPr id="5" name="Rounded Rectangle 4"/>
          <p:cNvSpPr/>
          <p:nvPr/>
        </p:nvSpPr>
        <p:spPr>
          <a:xfrm>
            <a:off x="457200" y="1524000"/>
            <a:ext cx="3505199" cy="609600"/>
          </a:xfrm>
          <a:prstGeom prst="roundRect">
            <a:avLst/>
          </a:prstGeom>
          <a:solidFill>
            <a:srgbClr val="2246B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Expressivity</a:t>
            </a:r>
            <a:endParaRPr lang="en-US" sz="3200" dirty="0"/>
          </a:p>
        </p:txBody>
      </p:sp>
      <p:sp>
        <p:nvSpPr>
          <p:cNvPr id="42" name="Rectangle 41"/>
          <p:cNvSpPr/>
          <p:nvPr/>
        </p:nvSpPr>
        <p:spPr>
          <a:xfrm>
            <a:off x="457201" y="2451706"/>
            <a:ext cx="3505198" cy="548640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Worker Mediation</a:t>
            </a:r>
            <a:endParaRPr lang="en-US" sz="2400" dirty="0"/>
          </a:p>
        </p:txBody>
      </p:sp>
      <p:sp>
        <p:nvSpPr>
          <p:cNvPr id="45" name="Rectangle 44"/>
          <p:cNvSpPr/>
          <p:nvPr/>
        </p:nvSpPr>
        <p:spPr>
          <a:xfrm>
            <a:off x="457201" y="2985106"/>
            <a:ext cx="3505198" cy="548640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1" algn="ctr"/>
            <a:r>
              <a:rPr lang="en-US" sz="2400" dirty="0"/>
              <a:t>A</a:t>
            </a:r>
            <a:r>
              <a:rPr lang="en-US" sz="2400" dirty="0" smtClean="0"/>
              <a:t>ccess </a:t>
            </a:r>
            <a:r>
              <a:rPr lang="en-US" sz="2400" dirty="0"/>
              <a:t>S</a:t>
            </a:r>
            <a:r>
              <a:rPr lang="en-US" sz="2400" dirty="0" smtClean="0"/>
              <a:t>tored Data</a:t>
            </a:r>
            <a:endParaRPr lang="en-US" sz="2400" dirty="0"/>
          </a:p>
        </p:txBody>
      </p:sp>
      <p:sp>
        <p:nvSpPr>
          <p:cNvPr id="79" name="Rectangle 78"/>
          <p:cNvSpPr/>
          <p:nvPr/>
        </p:nvSpPr>
        <p:spPr>
          <a:xfrm>
            <a:off x="4800601" y="2451706"/>
            <a:ext cx="3886199" cy="453422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Privacy</a:t>
            </a:r>
            <a:endParaRPr lang="en-US" sz="2400" dirty="0"/>
          </a:p>
        </p:txBody>
      </p:sp>
      <p:sp>
        <p:nvSpPr>
          <p:cNvPr id="100" name="Rectangle 99"/>
          <p:cNvSpPr/>
          <p:nvPr/>
        </p:nvSpPr>
        <p:spPr>
          <a:xfrm>
            <a:off x="4800600" y="2894618"/>
            <a:ext cx="3886199" cy="453422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1" algn="ctr"/>
            <a:r>
              <a:rPr lang="en-US" sz="2400" dirty="0"/>
              <a:t>Concurrent Tasks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457201" y="3798508"/>
            <a:ext cx="8229599" cy="2178428"/>
            <a:chOff x="457201" y="3709002"/>
            <a:chExt cx="8229599" cy="2178428"/>
          </a:xfrm>
        </p:grpSpPr>
        <p:sp>
          <p:nvSpPr>
            <p:cNvPr id="7" name="Rectangle 6"/>
            <p:cNvSpPr/>
            <p:nvPr/>
          </p:nvSpPr>
          <p:spPr>
            <a:xfrm>
              <a:off x="457201" y="3962400"/>
              <a:ext cx="3505198" cy="548640"/>
            </a:xfrm>
            <a:prstGeom prst="rect">
              <a:avLst/>
            </a:prstGeom>
            <a:ln w="38100">
              <a:prstDash val="sysDash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Extensibility</a:t>
              </a:r>
              <a:endParaRPr lang="en-US" sz="2400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57201" y="4495800"/>
              <a:ext cx="3505198" cy="548640"/>
            </a:xfrm>
            <a:prstGeom prst="rect">
              <a:avLst/>
            </a:prstGeom>
            <a:ln w="38100">
              <a:prstDash val="sysDash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lvl="1" algn="ctr"/>
              <a:r>
                <a:rPr lang="en-US" sz="2400" dirty="0" smtClean="0"/>
                <a:t>Timeliness Support</a:t>
              </a:r>
              <a:endParaRPr lang="en-US" sz="2400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57201" y="5029200"/>
              <a:ext cx="3505198" cy="548640"/>
            </a:xfrm>
            <a:prstGeom prst="rect">
              <a:avLst/>
            </a:prstGeom>
            <a:ln w="38100">
              <a:prstDash val="sysDash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Incentives</a:t>
              </a:r>
              <a:endParaRPr lang="en-US" sz="2400" dirty="0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800600" y="5434008"/>
              <a:ext cx="3886200" cy="453422"/>
            </a:xfrm>
            <a:prstGeom prst="rect">
              <a:avLst/>
            </a:prstGeom>
            <a:ln w="38100">
              <a:prstDash val="sysDash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Resource Usage Controls</a:t>
              </a:r>
              <a:endParaRPr lang="en-US" sz="2400" dirty="0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4800600" y="4576760"/>
              <a:ext cx="3886199" cy="453422"/>
            </a:xfrm>
            <a:prstGeom prst="rect">
              <a:avLst/>
            </a:prstGeom>
            <a:ln w="38100">
              <a:prstDash val="sysDash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Sandboxing</a:t>
              </a:r>
              <a:endParaRPr lang="en-US" sz="2400" dirty="0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4800600" y="4148136"/>
              <a:ext cx="3886199" cy="453422"/>
            </a:xfrm>
            <a:prstGeom prst="rect">
              <a:avLst/>
            </a:prstGeom>
            <a:ln w="38100">
              <a:prstDash val="sysDash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Robustness</a:t>
              </a:r>
              <a:endParaRPr lang="en-US" sz="2400" dirty="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4800600" y="5005384"/>
              <a:ext cx="3886199" cy="453422"/>
            </a:xfrm>
            <a:prstGeom prst="rect">
              <a:avLst/>
            </a:prstGeom>
            <a:ln w="38100">
              <a:prstDash val="sysDash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Secure Communication</a:t>
              </a:r>
              <a:endParaRPr lang="en-US" sz="2400" dirty="0"/>
            </a:p>
          </p:txBody>
        </p:sp>
        <p:sp>
          <p:nvSpPr>
            <p:cNvPr id="103" name="Rectangle 102"/>
            <p:cNvSpPr/>
            <p:nvPr/>
          </p:nvSpPr>
          <p:spPr>
            <a:xfrm>
              <a:off x="4800600" y="3709002"/>
              <a:ext cx="3886199" cy="453422"/>
            </a:xfrm>
            <a:prstGeom prst="rect">
              <a:avLst/>
            </a:prstGeom>
            <a:ln w="38100">
              <a:prstDash val="sysDash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lvl="1" algn="ctr"/>
              <a:r>
                <a:rPr lang="en-US" sz="2400" dirty="0" smtClean="0"/>
                <a:t>Anonymity</a:t>
              </a:r>
              <a:endParaRPr lang="en-US" sz="2400" dirty="0"/>
            </a:p>
          </p:txBody>
        </p:sp>
      </p:grpSp>
      <p:graphicFrame>
        <p:nvGraphicFramePr>
          <p:cNvPr id="50" name="Diagram 49"/>
          <p:cNvGraphicFramePr/>
          <p:nvPr>
            <p:extLst>
              <p:ext uri="{D42A27DB-BD31-4B8C-83A1-F6EECF244321}">
                <p14:modId xmlns:p14="http://schemas.microsoft.com/office/powerpoint/2010/main" val="3931592757"/>
              </p:ext>
            </p:extLst>
          </p:nvPr>
        </p:nvGraphicFramePr>
        <p:xfrm>
          <a:off x="0" y="6553200"/>
          <a:ext cx="9144000" cy="30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2" name="Rectangle 81"/>
          <p:cNvSpPr/>
          <p:nvPr/>
        </p:nvSpPr>
        <p:spPr>
          <a:xfrm>
            <a:off x="4800601" y="3341308"/>
            <a:ext cx="3886199" cy="453422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1" algn="ctr"/>
            <a:r>
              <a:rPr lang="en-US" sz="2400" dirty="0" smtClean="0"/>
              <a:t>Unsynchronized Execution</a:t>
            </a:r>
            <a:endParaRPr lang="en-US" sz="2400" dirty="0"/>
          </a:p>
        </p:txBody>
      </p:sp>
      <p:sp>
        <p:nvSpPr>
          <p:cNvPr id="48" name="Rectangle 47"/>
          <p:cNvSpPr/>
          <p:nvPr/>
        </p:nvSpPr>
        <p:spPr>
          <a:xfrm>
            <a:off x="457201" y="3518506"/>
            <a:ext cx="3505198" cy="548640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In-network Processing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80312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42" grpId="0" animBg="1"/>
      <p:bldP spid="45" grpId="0" animBg="1"/>
      <p:bldP spid="79" grpId="0" animBg="1"/>
      <p:bldP spid="100" grpId="0" animBg="1"/>
      <p:bldP spid="82" grpId="0" animBg="1"/>
      <p:bldP spid="4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4" name="Straight Connector 93"/>
          <p:cNvCxnSpPr/>
          <p:nvPr/>
        </p:nvCxnSpPr>
        <p:spPr>
          <a:xfrm>
            <a:off x="1363" y="3962397"/>
            <a:ext cx="9142637" cy="3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Runtime Design Principles</a:t>
            </a:r>
            <a:endParaRPr lang="en-US" dirty="0"/>
          </a:p>
        </p:txBody>
      </p:sp>
      <p:sp>
        <p:nvSpPr>
          <p:cNvPr id="155" name="Rectangle 154"/>
          <p:cNvSpPr/>
          <p:nvPr/>
        </p:nvSpPr>
        <p:spPr>
          <a:xfrm>
            <a:off x="6781800" y="3505200"/>
            <a:ext cx="2378531" cy="3565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i="1" dirty="0" smtClean="0">
                <a:solidFill>
                  <a:srgbClr val="0070C0"/>
                </a:solidFill>
              </a:rPr>
              <a:t>Cloud (Server)</a:t>
            </a:r>
          </a:p>
        </p:txBody>
      </p:sp>
      <p:sp>
        <p:nvSpPr>
          <p:cNvPr id="156" name="Rectangle 155"/>
          <p:cNvSpPr/>
          <p:nvPr/>
        </p:nvSpPr>
        <p:spPr>
          <a:xfrm>
            <a:off x="6553200" y="4118593"/>
            <a:ext cx="2588648" cy="377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i="1" dirty="0" smtClean="0">
                <a:solidFill>
                  <a:srgbClr val="0070C0"/>
                </a:solidFill>
              </a:rPr>
              <a:t>Mobile Devices</a:t>
            </a:r>
          </a:p>
        </p:txBody>
      </p:sp>
      <p:grpSp>
        <p:nvGrpSpPr>
          <p:cNvPr id="92" name="Group 91"/>
          <p:cNvGrpSpPr/>
          <p:nvPr/>
        </p:nvGrpSpPr>
        <p:grpSpPr>
          <a:xfrm>
            <a:off x="896551" y="4576482"/>
            <a:ext cx="1497065" cy="1151891"/>
            <a:chOff x="3423786" y="4865933"/>
            <a:chExt cx="2052188" cy="1513573"/>
          </a:xfrm>
        </p:grpSpPr>
        <p:pic>
          <p:nvPicPr>
            <p:cNvPr id="133" name="Picture 132" descr="j0433930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62400" y="4865933"/>
              <a:ext cx="1513574" cy="1513573"/>
            </a:xfrm>
            <a:prstGeom prst="rect">
              <a:avLst/>
            </a:prstGeom>
          </p:spPr>
        </p:pic>
        <p:pic>
          <p:nvPicPr>
            <p:cNvPr id="104" name="Picture 27" descr="j0439836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423786" y="5309254"/>
              <a:ext cx="1295401" cy="1070252"/>
            </a:xfrm>
            <a:prstGeom prst="rect">
              <a:avLst/>
            </a:prstGeom>
          </p:spPr>
        </p:pic>
      </p:grpSp>
      <p:sp>
        <p:nvSpPr>
          <p:cNvPr id="84" name="Rounded Rectangle 83"/>
          <p:cNvSpPr/>
          <p:nvPr/>
        </p:nvSpPr>
        <p:spPr>
          <a:xfrm>
            <a:off x="2895600" y="1447800"/>
            <a:ext cx="4267200" cy="685800"/>
          </a:xfrm>
          <a:prstGeom prst="roundRect">
            <a:avLst/>
          </a:prstGeom>
          <a:solidFill>
            <a:srgbClr val="2246B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Partitioned Services</a:t>
            </a:r>
            <a:endParaRPr lang="en-US" sz="3200" dirty="0"/>
          </a:p>
        </p:txBody>
      </p:sp>
      <p:sp>
        <p:nvSpPr>
          <p:cNvPr id="85" name="Rounded Rectangle 84"/>
          <p:cNvSpPr/>
          <p:nvPr/>
        </p:nvSpPr>
        <p:spPr>
          <a:xfrm>
            <a:off x="2895600" y="5715000"/>
            <a:ext cx="4267200" cy="685800"/>
          </a:xfrm>
          <a:prstGeom prst="roundRect">
            <a:avLst/>
          </a:prstGeom>
          <a:solidFill>
            <a:srgbClr val="2246B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Dumb Smartphone</a:t>
            </a:r>
            <a:endParaRPr lang="en-US" sz="3200" dirty="0"/>
          </a:p>
        </p:txBody>
      </p:sp>
      <p:sp>
        <p:nvSpPr>
          <p:cNvPr id="86" name="Rounded Rectangle 85"/>
          <p:cNvSpPr/>
          <p:nvPr/>
        </p:nvSpPr>
        <p:spPr>
          <a:xfrm>
            <a:off x="1363" y="3429000"/>
            <a:ext cx="2438400" cy="1096009"/>
          </a:xfrm>
          <a:prstGeom prst="roundRect">
            <a:avLst/>
          </a:prstGeom>
          <a:solidFill>
            <a:srgbClr val="2246B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Opt-in Data </a:t>
            </a:r>
          </a:p>
          <a:p>
            <a:pPr algn="ctr"/>
            <a:r>
              <a:rPr lang="en-US" sz="3200" dirty="0"/>
              <a:t>T</a:t>
            </a:r>
            <a:r>
              <a:rPr lang="en-US" sz="3200" dirty="0" smtClean="0"/>
              <a:t>ransfer</a:t>
            </a:r>
            <a:endParaRPr lang="en-US" sz="3200" dirty="0"/>
          </a:p>
        </p:txBody>
      </p:sp>
      <p:sp>
        <p:nvSpPr>
          <p:cNvPr id="87" name="Rectangle 86"/>
          <p:cNvSpPr/>
          <p:nvPr/>
        </p:nvSpPr>
        <p:spPr>
          <a:xfrm>
            <a:off x="2650669" y="2286000"/>
            <a:ext cx="2076448" cy="1143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Cloud </a:t>
            </a:r>
          </a:p>
          <a:p>
            <a:pPr algn="ctr"/>
            <a:r>
              <a:rPr lang="en-US" sz="2800" dirty="0" smtClean="0"/>
              <a:t>Runtime</a:t>
            </a:r>
            <a:endParaRPr lang="en-US" sz="2800" dirty="0"/>
          </a:p>
        </p:txBody>
      </p:sp>
      <p:sp>
        <p:nvSpPr>
          <p:cNvPr id="88" name="Rectangle 87"/>
          <p:cNvSpPr/>
          <p:nvPr/>
        </p:nvSpPr>
        <p:spPr>
          <a:xfrm>
            <a:off x="2650669" y="4576482"/>
            <a:ext cx="2057399" cy="9905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Client </a:t>
            </a:r>
          </a:p>
          <a:p>
            <a:pPr algn="ctr"/>
            <a:r>
              <a:rPr lang="en-US" sz="2800" dirty="0" smtClean="0"/>
              <a:t>Runtime</a:t>
            </a:r>
            <a:endParaRPr lang="en-US" sz="2800" dirty="0"/>
          </a:p>
        </p:txBody>
      </p:sp>
      <p:cxnSp>
        <p:nvCxnSpPr>
          <p:cNvPr id="91" name="Straight Arrow Connector 90"/>
          <p:cNvCxnSpPr>
            <a:stCxn id="88" idx="0"/>
            <a:endCxn id="87" idx="2"/>
          </p:cNvCxnSpPr>
          <p:nvPr/>
        </p:nvCxnSpPr>
        <p:spPr>
          <a:xfrm flipV="1">
            <a:off x="3679369" y="3429000"/>
            <a:ext cx="9524" cy="1147482"/>
          </a:xfrm>
          <a:prstGeom prst="straightConnector1">
            <a:avLst/>
          </a:prstGeom>
          <a:ln w="38100">
            <a:prstDash val="sysDash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11" name="Group 10"/>
          <p:cNvGrpSpPr/>
          <p:nvPr/>
        </p:nvGrpSpPr>
        <p:grpSpPr>
          <a:xfrm>
            <a:off x="4708068" y="2286000"/>
            <a:ext cx="2667001" cy="3281081"/>
            <a:chOff x="4708068" y="2286000"/>
            <a:chExt cx="2667001" cy="3281081"/>
          </a:xfrm>
        </p:grpSpPr>
        <p:sp>
          <p:nvSpPr>
            <p:cNvPr id="93" name="Rectangle 92"/>
            <p:cNvSpPr/>
            <p:nvPr/>
          </p:nvSpPr>
          <p:spPr>
            <a:xfrm>
              <a:off x="4708068" y="2286000"/>
              <a:ext cx="2667000" cy="38548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Task Management</a:t>
              </a:r>
              <a:endParaRPr lang="en-US" sz="2000" dirty="0"/>
            </a:p>
          </p:txBody>
        </p:sp>
        <p:sp>
          <p:nvSpPr>
            <p:cNvPr id="96" name="Rectangle 95"/>
            <p:cNvSpPr/>
            <p:nvPr/>
          </p:nvSpPr>
          <p:spPr>
            <a:xfrm>
              <a:off x="4708068" y="2667000"/>
              <a:ext cx="2667000" cy="37651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Worker Recruiting </a:t>
              </a:r>
              <a:endParaRPr lang="en-US" sz="2000" dirty="0"/>
            </a:p>
          </p:txBody>
        </p:sp>
        <p:sp>
          <p:nvSpPr>
            <p:cNvPr id="97" name="Rectangle 96"/>
            <p:cNvSpPr/>
            <p:nvPr/>
          </p:nvSpPr>
          <p:spPr>
            <a:xfrm>
              <a:off x="4708068" y="3043518"/>
              <a:ext cx="2667000" cy="38548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Incentive Management</a:t>
              </a:r>
              <a:endParaRPr lang="en-US" sz="2000" dirty="0"/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4708069" y="4572000"/>
              <a:ext cx="2667000" cy="46609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Sensing</a:t>
              </a:r>
              <a:endParaRPr lang="en-US" sz="2000" dirty="0"/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4708069" y="5029200"/>
              <a:ext cx="2667000" cy="53788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In-network Processing </a:t>
              </a:r>
            </a:p>
          </p:txBody>
        </p:sp>
      </p:grpSp>
      <p:pic>
        <p:nvPicPr>
          <p:cNvPr id="103" name="Picture 27" descr="j0434845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396123" y="2133600"/>
            <a:ext cx="997493" cy="1037392"/>
          </a:xfrm>
          <a:prstGeom prst="rect">
            <a:avLst/>
          </a:prstGeom>
        </p:spPr>
      </p:pic>
      <p:graphicFrame>
        <p:nvGraphicFramePr>
          <p:cNvPr id="22" name="Diagram 21"/>
          <p:cNvGraphicFramePr/>
          <p:nvPr>
            <p:extLst>
              <p:ext uri="{D42A27DB-BD31-4B8C-83A1-F6EECF244321}">
                <p14:modId xmlns:p14="http://schemas.microsoft.com/office/powerpoint/2010/main" val="2800834302"/>
              </p:ext>
            </p:extLst>
          </p:nvPr>
        </p:nvGraphicFramePr>
        <p:xfrm>
          <a:off x="0" y="6553200"/>
          <a:ext cx="9144000" cy="30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1937844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" grpId="0"/>
      <p:bldP spid="156" grpId="0"/>
      <p:bldP spid="84" grpId="0" animBg="1"/>
      <p:bldP spid="84" grpId="1" animBg="1"/>
      <p:bldP spid="85" grpId="0" animBg="1"/>
      <p:bldP spid="85" grpId="1" animBg="1"/>
      <p:bldP spid="86" grpId="0" animBg="1"/>
      <p:bldP spid="87" grpId="0" animBg="1"/>
      <p:bldP spid="8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Medusa Design</a:t>
            </a:r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2195945" y="2029691"/>
            <a:ext cx="4509655" cy="3380509"/>
            <a:chOff x="762000" y="2029691"/>
            <a:chExt cx="4509655" cy="3380509"/>
          </a:xfrm>
        </p:grpSpPr>
        <p:sp>
          <p:nvSpPr>
            <p:cNvPr id="19" name="Rounded Rectangle 18"/>
            <p:cNvSpPr/>
            <p:nvPr/>
          </p:nvSpPr>
          <p:spPr>
            <a:xfrm>
              <a:off x="762000" y="2029691"/>
              <a:ext cx="4509655" cy="1295400"/>
            </a:xfrm>
            <a:prstGeom prst="roundRect">
              <a:avLst/>
            </a:prstGeom>
            <a:solidFill>
              <a:srgbClr val="2246B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i="1" dirty="0" err="1" smtClean="0"/>
                <a:t>MedScript</a:t>
              </a:r>
              <a:r>
                <a:rPr lang="en-US" sz="3200" i="1" dirty="0" smtClean="0"/>
                <a:t> </a:t>
              </a:r>
            </a:p>
            <a:p>
              <a:pPr algn="ctr"/>
              <a:r>
                <a:rPr lang="en-US" sz="3200" dirty="0" smtClean="0"/>
                <a:t>Programming Language</a:t>
              </a:r>
              <a:endParaRPr lang="en-US" sz="3200" dirty="0"/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775855" y="4114800"/>
              <a:ext cx="4495800" cy="1295400"/>
            </a:xfrm>
            <a:prstGeom prst="roundRect">
              <a:avLst/>
            </a:prstGeom>
            <a:solidFill>
              <a:srgbClr val="2246B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/>
                <a:t>Medusa Runtime</a:t>
              </a:r>
            </a:p>
          </p:txBody>
        </p:sp>
      </p:grp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4025003896"/>
              </p:ext>
            </p:extLst>
          </p:nvPr>
        </p:nvGraphicFramePr>
        <p:xfrm>
          <a:off x="0" y="6553200"/>
          <a:ext cx="9144000" cy="30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48587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38100"/>
      </a:spPr>
      <a:bodyPr rtlCol="0" anchor="ctr"/>
      <a:lstStyle>
        <a:defPPr algn="ctr">
          <a:defRPr sz="2400" dirty="0" smtClean="0"/>
        </a:defPPr>
      </a:lstStyle>
      <a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56366</TotalTime>
  <Words>828</Words>
  <Application>Microsoft Office PowerPoint</Application>
  <PresentationFormat>On-screen Show (4:3)</PresentationFormat>
  <Paragraphs>435</Paragraphs>
  <Slides>19</Slides>
  <Notes>19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dragon</dc:creator>
  <cp:lastModifiedBy>Moo-Ryong Ra</cp:lastModifiedBy>
  <cp:revision>2075</cp:revision>
  <cp:lastPrinted>2012-06-23T06:46:25Z</cp:lastPrinted>
  <dcterms:created xsi:type="dcterms:W3CDTF">2010-06-16T14:48:05Z</dcterms:created>
  <dcterms:modified xsi:type="dcterms:W3CDTF">2012-07-01T01:30:44Z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